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5"/>
  </p:notesMasterIdLst>
  <p:sldIdLst>
    <p:sldId id="283" r:id="rId2"/>
    <p:sldId id="300" r:id="rId3"/>
    <p:sldId id="326" r:id="rId4"/>
    <p:sldId id="329" r:id="rId5"/>
    <p:sldId id="328" r:id="rId6"/>
    <p:sldId id="303" r:id="rId7"/>
    <p:sldId id="327" r:id="rId8"/>
    <p:sldId id="324" r:id="rId9"/>
    <p:sldId id="323" r:id="rId10"/>
    <p:sldId id="299" r:id="rId11"/>
    <p:sldId id="302" r:id="rId12"/>
    <p:sldId id="298" r:id="rId13"/>
    <p:sldId id="29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63B"/>
    <a:srgbClr val="FFFFFF"/>
    <a:srgbClr val="0066FF"/>
    <a:srgbClr val="9AF75B"/>
    <a:srgbClr val="C8FEDA"/>
    <a:srgbClr val="CBD979"/>
    <a:srgbClr val="E50F1E"/>
    <a:srgbClr val="CEF9FA"/>
    <a:srgbClr val="F2F3BF"/>
    <a:srgbClr val="FA8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E1E1A-2093-4B8F-A5AF-441C78F7A69C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C7A688C-9A33-4732-B0E5-4339CD0368F1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1A863B"/>
        </a:solidFill>
      </dgm:spPr>
      <dgm:t>
        <a:bodyPr/>
        <a:lstStyle/>
        <a:p>
          <a:r>
            <a:rPr lang="en-US" dirty="0" err="1" smtClean="0"/>
            <a:t>Colegio</a:t>
          </a:r>
          <a:r>
            <a:rPr lang="en-US" dirty="0" smtClean="0"/>
            <a:t> O Universidad</a:t>
          </a:r>
          <a:endParaRPr lang="en-US" dirty="0"/>
        </a:p>
      </dgm:t>
    </dgm:pt>
    <dgm:pt modelId="{0E8AAFE7-023D-49DB-81E0-38611EF22BD4}" type="parTrans" cxnId="{6C860BAA-A0DA-47F0-B7EB-8AFDEB00546E}">
      <dgm:prSet/>
      <dgm:spPr/>
      <dgm:t>
        <a:bodyPr/>
        <a:lstStyle/>
        <a:p>
          <a:endParaRPr lang="en-US"/>
        </a:p>
      </dgm:t>
    </dgm:pt>
    <dgm:pt modelId="{CE5F2E4C-0A29-435E-80E4-C9A7708E60FD}" type="sibTrans" cxnId="{6C860BAA-A0DA-47F0-B7EB-8AFDEB00546E}">
      <dgm:prSet/>
      <dgm:spPr/>
      <dgm:t>
        <a:bodyPr/>
        <a:lstStyle/>
        <a:p>
          <a:endParaRPr lang="en-US"/>
        </a:p>
      </dgm:t>
    </dgm:pt>
    <dgm:pt modelId="{05803AED-30D5-4E84-A5CD-5A02867CB810}">
      <dgm:prSet phldrT="[Text]"/>
      <dgm:spPr/>
      <dgm:t>
        <a:bodyPr/>
        <a:lstStyle/>
        <a:p>
          <a:r>
            <a:rPr lang="en-US" dirty="0" err="1" smtClean="0"/>
            <a:t>Titulo</a:t>
          </a:r>
          <a:r>
            <a:rPr lang="en-US" dirty="0" smtClean="0"/>
            <a:t> de </a:t>
          </a:r>
          <a:r>
            <a:rPr lang="en-US" dirty="0" err="1" smtClean="0"/>
            <a:t>Licenciatura</a:t>
          </a:r>
          <a:endParaRPr lang="en-US" dirty="0" smtClean="0"/>
        </a:p>
        <a:p>
          <a:r>
            <a:rPr lang="en-US" dirty="0" smtClean="0"/>
            <a:t>University of South Florida</a:t>
          </a:r>
        </a:p>
        <a:p>
          <a:endParaRPr lang="en-US" dirty="0" smtClean="0"/>
        </a:p>
        <a:p>
          <a:r>
            <a:rPr lang="en-US" dirty="0" smtClean="0"/>
            <a:t>Hillsborough College</a:t>
          </a:r>
          <a:endParaRPr lang="en-US" dirty="0" smtClean="0"/>
        </a:p>
        <a:p>
          <a:r>
            <a:rPr lang="en-US" dirty="0" smtClean="0"/>
            <a:t>MTC</a:t>
          </a:r>
          <a:endParaRPr lang="en-US" dirty="0"/>
        </a:p>
      </dgm:t>
    </dgm:pt>
    <dgm:pt modelId="{BD05708A-0644-4E3E-B3A2-FE0419006DA5}" type="parTrans" cxnId="{A515DD64-AD40-4C20-B878-17697F4608CB}">
      <dgm:prSet/>
      <dgm:spPr/>
      <dgm:t>
        <a:bodyPr/>
        <a:lstStyle/>
        <a:p>
          <a:endParaRPr lang="en-US"/>
        </a:p>
      </dgm:t>
    </dgm:pt>
    <dgm:pt modelId="{98083EBD-8085-4A92-920A-1BD6D87CECF5}" type="sibTrans" cxnId="{A515DD64-AD40-4C20-B878-17697F4608CB}">
      <dgm:prSet/>
      <dgm:spPr/>
      <dgm:t>
        <a:bodyPr/>
        <a:lstStyle/>
        <a:p>
          <a:endParaRPr lang="en-US"/>
        </a:p>
      </dgm:t>
    </dgm:pt>
    <dgm:pt modelId="{F91A9C87-296D-4754-A02C-421C5A26AA95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1A863B"/>
        </a:solidFill>
      </dgm:spPr>
      <dgm:t>
        <a:bodyPr/>
        <a:lstStyle/>
        <a:p>
          <a:r>
            <a:rPr lang="en-US" dirty="0" err="1" smtClean="0"/>
            <a:t>Secundaria</a:t>
          </a:r>
          <a:endParaRPr lang="en-US" dirty="0"/>
        </a:p>
      </dgm:t>
    </dgm:pt>
    <dgm:pt modelId="{551D10B9-6B2C-4A4B-AC00-2C64E6783A6F}" type="parTrans" cxnId="{204612CE-BB27-458C-B5F5-794ADFB010D8}">
      <dgm:prSet/>
      <dgm:spPr/>
      <dgm:t>
        <a:bodyPr/>
        <a:lstStyle/>
        <a:p>
          <a:endParaRPr lang="en-US"/>
        </a:p>
      </dgm:t>
    </dgm:pt>
    <dgm:pt modelId="{E654075E-0A3E-4B00-A69F-36E67945BC1F}" type="sibTrans" cxnId="{204612CE-BB27-458C-B5F5-794ADFB010D8}">
      <dgm:prSet/>
      <dgm:spPr/>
      <dgm:t>
        <a:bodyPr/>
        <a:lstStyle/>
        <a:p>
          <a:endParaRPr lang="en-US"/>
        </a:p>
      </dgm:t>
    </dgm:pt>
    <dgm:pt modelId="{CE21D22A-2878-4343-896C-01CF461A2D35}">
      <dgm:prSet phldrT="[Text]"/>
      <dgm:spPr>
        <a:solidFill>
          <a:srgbClr val="1A863B"/>
        </a:solidFill>
      </dgm:spPr>
      <dgm:t>
        <a:bodyPr/>
        <a:lstStyle/>
        <a:p>
          <a:r>
            <a:rPr lang="en-US" dirty="0" smtClean="0"/>
            <a:t>9-12</a:t>
          </a:r>
        </a:p>
        <a:p>
          <a:r>
            <a:rPr lang="en-US" dirty="0" smtClean="0"/>
            <a:t>Plant City High </a:t>
          </a:r>
          <a:r>
            <a:rPr lang="en-US" dirty="0" smtClean="0"/>
            <a:t>School</a:t>
          </a:r>
        </a:p>
        <a:p>
          <a:endParaRPr lang="en-US" dirty="0" smtClean="0"/>
        </a:p>
        <a:p>
          <a:r>
            <a:rPr lang="en-US" dirty="0" smtClean="0"/>
            <a:t>Strawberry Crest </a:t>
          </a:r>
          <a:r>
            <a:rPr lang="en-US" dirty="0" smtClean="0"/>
            <a:t>High School</a:t>
          </a:r>
        </a:p>
        <a:p>
          <a:endParaRPr lang="en-US" dirty="0" smtClean="0"/>
        </a:p>
        <a:p>
          <a:endParaRPr lang="en-US" dirty="0"/>
        </a:p>
      </dgm:t>
    </dgm:pt>
    <dgm:pt modelId="{E5E3B542-5766-48B8-B9F9-96A0A9F77343}" type="parTrans" cxnId="{93ECD784-69F1-4CC0-AEDB-E9A052BA8C2F}">
      <dgm:prSet/>
      <dgm:spPr/>
      <dgm:t>
        <a:bodyPr/>
        <a:lstStyle/>
        <a:p>
          <a:endParaRPr lang="en-US"/>
        </a:p>
      </dgm:t>
    </dgm:pt>
    <dgm:pt modelId="{5A33A45B-0AD0-4317-90E6-99CF85F7018E}" type="sibTrans" cxnId="{93ECD784-69F1-4CC0-AEDB-E9A052BA8C2F}">
      <dgm:prSet/>
      <dgm:spPr/>
      <dgm:t>
        <a:bodyPr/>
        <a:lstStyle/>
        <a:p>
          <a:endParaRPr lang="en-US"/>
        </a:p>
      </dgm:t>
    </dgm:pt>
    <dgm:pt modelId="{895829E4-456E-451B-AC58-6D6B3CACABDA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1A863B"/>
        </a:solidFill>
      </dgm:spPr>
      <dgm:t>
        <a:bodyPr/>
        <a:lstStyle/>
        <a:p>
          <a:r>
            <a:rPr lang="en-US" dirty="0" smtClean="0"/>
            <a:t>Media</a:t>
          </a:r>
          <a:endParaRPr lang="en-US" dirty="0"/>
        </a:p>
      </dgm:t>
    </dgm:pt>
    <dgm:pt modelId="{76198CAA-2C4C-4EAE-9179-8A3143E571C0}" type="parTrans" cxnId="{DF3964F4-24F4-472D-916C-21358AF7B831}">
      <dgm:prSet/>
      <dgm:spPr/>
      <dgm:t>
        <a:bodyPr/>
        <a:lstStyle/>
        <a:p>
          <a:endParaRPr lang="en-US"/>
        </a:p>
      </dgm:t>
    </dgm:pt>
    <dgm:pt modelId="{1603209C-8F27-4020-9DAC-28BA094F65B1}" type="sibTrans" cxnId="{DF3964F4-24F4-472D-916C-21358AF7B831}">
      <dgm:prSet/>
      <dgm:spPr/>
      <dgm:t>
        <a:bodyPr/>
        <a:lstStyle/>
        <a:p>
          <a:endParaRPr lang="en-US"/>
        </a:p>
      </dgm:t>
    </dgm:pt>
    <dgm:pt modelId="{09053BC0-16B2-48EB-8FC5-10C92504B21D}">
      <dgm:prSet phldrT="[Text]"/>
      <dgm:spPr/>
      <dgm:t>
        <a:bodyPr/>
        <a:lstStyle/>
        <a:p>
          <a:r>
            <a:rPr lang="en-US" dirty="0" smtClean="0"/>
            <a:t>6-8</a:t>
          </a:r>
        </a:p>
        <a:p>
          <a:r>
            <a:rPr lang="en-US" dirty="0" smtClean="0"/>
            <a:t>Turkey Creek </a:t>
          </a:r>
          <a:r>
            <a:rPr lang="en-US" dirty="0" smtClean="0"/>
            <a:t>Middle School</a:t>
          </a:r>
        </a:p>
        <a:p>
          <a:endParaRPr lang="en-US" dirty="0" smtClean="0"/>
        </a:p>
        <a:p>
          <a:r>
            <a:rPr lang="en-US" dirty="0" smtClean="0"/>
            <a:t>Tomlin</a:t>
          </a:r>
          <a:endParaRPr lang="en-US" dirty="0" smtClean="0"/>
        </a:p>
        <a:p>
          <a:r>
            <a:rPr lang="en-US" dirty="0" smtClean="0"/>
            <a:t>Middle </a:t>
          </a:r>
          <a:r>
            <a:rPr lang="en-US" dirty="0" smtClean="0"/>
            <a:t>School</a:t>
          </a:r>
          <a:endParaRPr lang="en-US" dirty="0"/>
        </a:p>
      </dgm:t>
    </dgm:pt>
    <dgm:pt modelId="{B78C61C6-84A8-4767-AB8D-4D19F4B2AB6D}" type="parTrans" cxnId="{76DCFBE8-F971-4E05-9BCC-5B9893022DBD}">
      <dgm:prSet/>
      <dgm:spPr/>
      <dgm:t>
        <a:bodyPr/>
        <a:lstStyle/>
        <a:p>
          <a:endParaRPr lang="en-US"/>
        </a:p>
      </dgm:t>
    </dgm:pt>
    <dgm:pt modelId="{3050FE1C-0CCF-46B6-B83D-FB4044CE1788}" type="sibTrans" cxnId="{76DCFBE8-F971-4E05-9BCC-5B9893022DBD}">
      <dgm:prSet/>
      <dgm:spPr/>
      <dgm:t>
        <a:bodyPr/>
        <a:lstStyle/>
        <a:p>
          <a:endParaRPr lang="en-US"/>
        </a:p>
      </dgm:t>
    </dgm:pt>
    <dgm:pt modelId="{B48C5084-ABFF-4EA2-83B0-746CE3E0AD83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1A863B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 err="1" smtClean="0"/>
            <a:t>Primaria</a:t>
          </a:r>
          <a:endParaRPr lang="en-US" dirty="0"/>
        </a:p>
      </dgm:t>
    </dgm:pt>
    <dgm:pt modelId="{360BB519-9BC1-413A-9F5E-9CBCC9E1DE68}" type="parTrans" cxnId="{AD1F6B66-2FF5-4BF1-BD18-95461505199B}">
      <dgm:prSet/>
      <dgm:spPr/>
      <dgm:t>
        <a:bodyPr/>
        <a:lstStyle/>
        <a:p>
          <a:endParaRPr lang="en-US"/>
        </a:p>
      </dgm:t>
    </dgm:pt>
    <dgm:pt modelId="{15517B0A-5971-420B-9323-7CAC6F121C81}" type="sibTrans" cxnId="{AD1F6B66-2FF5-4BF1-BD18-95461505199B}">
      <dgm:prSet/>
      <dgm:spPr/>
      <dgm:t>
        <a:bodyPr/>
        <a:lstStyle/>
        <a:p>
          <a:endParaRPr lang="en-US"/>
        </a:p>
      </dgm:t>
    </dgm:pt>
    <dgm:pt modelId="{1852B41D-3A1A-45DF-8F28-4EB5F9E30DF1}">
      <dgm:prSet/>
      <dgm:spPr/>
      <dgm:t>
        <a:bodyPr/>
        <a:lstStyle/>
        <a:p>
          <a:r>
            <a:rPr lang="en-US" dirty="0" smtClean="0"/>
            <a:t>Kinder-5</a:t>
          </a:r>
        </a:p>
        <a:p>
          <a:r>
            <a:rPr lang="en-US" dirty="0" smtClean="0"/>
            <a:t>Dover </a:t>
          </a:r>
          <a:r>
            <a:rPr lang="en-US" dirty="0" smtClean="0"/>
            <a:t>Elementary</a:t>
          </a:r>
          <a:endParaRPr lang="en-US" dirty="0"/>
        </a:p>
      </dgm:t>
    </dgm:pt>
    <dgm:pt modelId="{069C8D92-A716-423F-A97B-894A6A49B4F7}" type="parTrans" cxnId="{A2454451-6F6E-4A0A-82A6-2B2D2559C28F}">
      <dgm:prSet/>
      <dgm:spPr/>
      <dgm:t>
        <a:bodyPr/>
        <a:lstStyle/>
        <a:p>
          <a:endParaRPr lang="en-US"/>
        </a:p>
      </dgm:t>
    </dgm:pt>
    <dgm:pt modelId="{553F0F7B-D5D8-4C68-8ECC-6A4D64592991}" type="sibTrans" cxnId="{A2454451-6F6E-4A0A-82A6-2B2D2559C28F}">
      <dgm:prSet/>
      <dgm:spPr/>
      <dgm:t>
        <a:bodyPr/>
        <a:lstStyle/>
        <a:p>
          <a:endParaRPr lang="en-US"/>
        </a:p>
      </dgm:t>
    </dgm:pt>
    <dgm:pt modelId="{D4C751C9-34F5-4327-89E7-D2CFECE032BF}" type="pres">
      <dgm:prSet presAssocID="{E56E1E1A-2093-4B8F-A5AF-441C78F7A69C}" presName="Name0" presStyleCnt="0">
        <dgm:presLayoutVars>
          <dgm:chMax val="7"/>
          <dgm:chPref val="7"/>
          <dgm:dir val="rev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CAEA8A6-BCD8-4CEB-B93A-12F047D6B0C6}" type="pres">
      <dgm:prSet presAssocID="{1C7A688C-9A33-4732-B0E5-4339CD0368F1}" presName="parentText_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745E3C-73A4-4BD7-A13F-8FAB88C47865}" type="pres">
      <dgm:prSet presAssocID="{1C7A688C-9A33-4732-B0E5-4339CD0368F1}" presName="childText_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D61AE6-A784-4F29-B433-931ED744F219}" type="pres">
      <dgm:prSet presAssocID="{1C7A688C-9A33-4732-B0E5-4339CD0368F1}" presName="accentShape_1" presStyleCnt="0"/>
      <dgm:spPr/>
    </dgm:pt>
    <dgm:pt modelId="{9EFC9176-F384-48AE-A1F1-ED1539A05A58}" type="pres">
      <dgm:prSet presAssocID="{1C7A688C-9A33-4732-B0E5-4339CD0368F1}" presName="imageRepeatNode" presStyleLbl="node1" presStyleIdx="0" presStyleCnt="4"/>
      <dgm:spPr/>
      <dgm:t>
        <a:bodyPr/>
        <a:lstStyle/>
        <a:p>
          <a:endParaRPr lang="en-US"/>
        </a:p>
      </dgm:t>
    </dgm:pt>
    <dgm:pt modelId="{78A2C5C5-35EC-4534-8791-FCBBFC85D97E}" type="pres">
      <dgm:prSet presAssocID="{F91A9C87-296D-4754-A02C-421C5A26AA95}" presName="parentText_2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6A5841-471E-402B-8EEA-B3910512A950}" type="pres">
      <dgm:prSet presAssocID="{F91A9C87-296D-4754-A02C-421C5A26AA95}" presName="childText_2" presStyleLbl="node2" presStyleIdx="0" presStyleCnt="0" custLinFactNeighborX="45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B6A0AF-3DB3-4858-9628-32F5D62DEEEB}" type="pres">
      <dgm:prSet presAssocID="{F91A9C87-296D-4754-A02C-421C5A26AA95}" presName="accentShape_2" presStyleCnt="0"/>
      <dgm:spPr/>
    </dgm:pt>
    <dgm:pt modelId="{8FEE68EA-923C-4146-871A-03CB0E2CFD47}" type="pres">
      <dgm:prSet presAssocID="{F91A9C87-296D-4754-A02C-421C5A26AA95}" presName="imageRepeatNode" presStyleLbl="node1" presStyleIdx="1" presStyleCnt="4" custLinFactNeighborX="1921" custLinFactNeighborY="-576"/>
      <dgm:spPr/>
      <dgm:t>
        <a:bodyPr/>
        <a:lstStyle/>
        <a:p>
          <a:endParaRPr lang="en-US"/>
        </a:p>
      </dgm:t>
    </dgm:pt>
    <dgm:pt modelId="{1BC765B2-3DBA-41B8-B073-81C86F753611}" type="pres">
      <dgm:prSet presAssocID="{895829E4-456E-451B-AC58-6D6B3CACABDA}" presName="parentText_3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6DEA4-B0DB-4626-BB2E-30DC2ABD3890}" type="pres">
      <dgm:prSet presAssocID="{895829E4-456E-451B-AC58-6D6B3CACABDA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0E2F4-B299-44DE-95A4-28417421ED9F}" type="pres">
      <dgm:prSet presAssocID="{895829E4-456E-451B-AC58-6D6B3CACABDA}" presName="accentShape_3" presStyleCnt="0"/>
      <dgm:spPr/>
    </dgm:pt>
    <dgm:pt modelId="{0199392C-5A35-46AE-969E-FDDD37498B43}" type="pres">
      <dgm:prSet presAssocID="{895829E4-456E-451B-AC58-6D6B3CACABDA}" presName="imageRepeatNode" presStyleLbl="node1" presStyleIdx="2" presStyleCnt="4" custLinFactNeighborY="-674"/>
      <dgm:spPr/>
      <dgm:t>
        <a:bodyPr/>
        <a:lstStyle/>
        <a:p>
          <a:endParaRPr lang="en-US"/>
        </a:p>
      </dgm:t>
    </dgm:pt>
    <dgm:pt modelId="{141459EE-67E4-4A2E-8321-8D86B3BD5FD2}" type="pres">
      <dgm:prSet presAssocID="{B48C5084-ABFF-4EA2-83B0-746CE3E0AD83}" presName="parentText_4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B8A44-3D29-4AAD-9D4F-DBF46086F0AC}" type="pres">
      <dgm:prSet presAssocID="{B48C5084-ABFF-4EA2-83B0-746CE3E0AD83}" presName="childText_4" presStyleLbl="node2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F87FE-EE75-4772-B786-E9537B7742AC}" type="pres">
      <dgm:prSet presAssocID="{B48C5084-ABFF-4EA2-83B0-746CE3E0AD83}" presName="accentShape_4" presStyleCnt="0"/>
      <dgm:spPr/>
    </dgm:pt>
    <dgm:pt modelId="{DD07B83F-3187-4787-A0B4-74FC98EEEF24}" type="pres">
      <dgm:prSet presAssocID="{B48C5084-ABFF-4EA2-83B0-746CE3E0AD83}" presName="imageRepeatNode" presStyleLbl="node1" presStyleIdx="3" presStyleCnt="4" custLinFactNeighborX="1839" custLinFactNeighborY="10764"/>
      <dgm:spPr/>
      <dgm:t>
        <a:bodyPr/>
        <a:lstStyle/>
        <a:p>
          <a:endParaRPr lang="en-US"/>
        </a:p>
      </dgm:t>
    </dgm:pt>
  </dgm:ptLst>
  <dgm:cxnLst>
    <dgm:cxn modelId="{A2454451-6F6E-4A0A-82A6-2B2D2559C28F}" srcId="{B48C5084-ABFF-4EA2-83B0-746CE3E0AD83}" destId="{1852B41D-3A1A-45DF-8F28-4EB5F9E30DF1}" srcOrd="0" destOrd="0" parTransId="{069C8D92-A716-423F-A97B-894A6A49B4F7}" sibTransId="{553F0F7B-D5D8-4C68-8ECC-6A4D64592991}"/>
    <dgm:cxn modelId="{37D55696-4FD7-4EA7-A9FD-6A61312FB173}" type="presOf" srcId="{05803AED-30D5-4E84-A5CD-5A02867CB810}" destId="{BB745E3C-73A4-4BD7-A13F-8FAB88C47865}" srcOrd="0" destOrd="0" presId="urn:microsoft.com/office/officeart/2009/3/layout/BlockDescendingList"/>
    <dgm:cxn modelId="{AD1F6B66-2FF5-4BF1-BD18-95461505199B}" srcId="{E56E1E1A-2093-4B8F-A5AF-441C78F7A69C}" destId="{B48C5084-ABFF-4EA2-83B0-746CE3E0AD83}" srcOrd="3" destOrd="0" parTransId="{360BB519-9BC1-413A-9F5E-9CBCC9E1DE68}" sibTransId="{15517B0A-5971-420B-9323-7CAC6F121C81}"/>
    <dgm:cxn modelId="{E9B6DCA3-5066-4CAE-BB15-3FA065D80477}" type="presOf" srcId="{1C7A688C-9A33-4732-B0E5-4339CD0368F1}" destId="{8CAEA8A6-BCD8-4CEB-B93A-12F047D6B0C6}" srcOrd="0" destOrd="0" presId="urn:microsoft.com/office/officeart/2009/3/layout/BlockDescendingList"/>
    <dgm:cxn modelId="{0040C087-8E72-42FC-BC84-1F9733B1DD1F}" type="presOf" srcId="{CE21D22A-2878-4343-896C-01CF461A2D35}" destId="{366A5841-471E-402B-8EEA-B3910512A950}" srcOrd="0" destOrd="0" presId="urn:microsoft.com/office/officeart/2009/3/layout/BlockDescendingList"/>
    <dgm:cxn modelId="{76DCFBE8-F971-4E05-9BCC-5B9893022DBD}" srcId="{895829E4-456E-451B-AC58-6D6B3CACABDA}" destId="{09053BC0-16B2-48EB-8FC5-10C92504B21D}" srcOrd="0" destOrd="0" parTransId="{B78C61C6-84A8-4767-AB8D-4D19F4B2AB6D}" sibTransId="{3050FE1C-0CCF-46B6-B83D-FB4044CE1788}"/>
    <dgm:cxn modelId="{AD7569EA-48B6-4823-975B-85D870CD61E8}" type="presOf" srcId="{09053BC0-16B2-48EB-8FC5-10C92504B21D}" destId="{95A6DEA4-B0DB-4626-BB2E-30DC2ABD3890}" srcOrd="0" destOrd="0" presId="urn:microsoft.com/office/officeart/2009/3/layout/BlockDescendingList"/>
    <dgm:cxn modelId="{64CA6F60-BE08-44E3-9C42-32FD3EF77944}" type="presOf" srcId="{F91A9C87-296D-4754-A02C-421C5A26AA95}" destId="{8FEE68EA-923C-4146-871A-03CB0E2CFD47}" srcOrd="1" destOrd="0" presId="urn:microsoft.com/office/officeart/2009/3/layout/BlockDescendingList"/>
    <dgm:cxn modelId="{B5067D8B-F177-4703-8F59-70644B23E4AC}" type="presOf" srcId="{1C7A688C-9A33-4732-B0E5-4339CD0368F1}" destId="{9EFC9176-F384-48AE-A1F1-ED1539A05A58}" srcOrd="1" destOrd="0" presId="urn:microsoft.com/office/officeart/2009/3/layout/BlockDescendingList"/>
    <dgm:cxn modelId="{A515DD64-AD40-4C20-B878-17697F4608CB}" srcId="{1C7A688C-9A33-4732-B0E5-4339CD0368F1}" destId="{05803AED-30D5-4E84-A5CD-5A02867CB810}" srcOrd="0" destOrd="0" parTransId="{BD05708A-0644-4E3E-B3A2-FE0419006DA5}" sibTransId="{98083EBD-8085-4A92-920A-1BD6D87CECF5}"/>
    <dgm:cxn modelId="{185C5AC1-C430-4A84-8A51-F49DDB6B75B5}" type="presOf" srcId="{895829E4-456E-451B-AC58-6D6B3CACABDA}" destId="{1BC765B2-3DBA-41B8-B073-81C86F753611}" srcOrd="0" destOrd="0" presId="urn:microsoft.com/office/officeart/2009/3/layout/BlockDescendingList"/>
    <dgm:cxn modelId="{204612CE-BB27-458C-B5F5-794ADFB010D8}" srcId="{E56E1E1A-2093-4B8F-A5AF-441C78F7A69C}" destId="{F91A9C87-296D-4754-A02C-421C5A26AA95}" srcOrd="1" destOrd="0" parTransId="{551D10B9-6B2C-4A4B-AC00-2C64E6783A6F}" sibTransId="{E654075E-0A3E-4B00-A69F-36E67945BC1F}"/>
    <dgm:cxn modelId="{A1F9B1C4-F3DA-43EC-8083-C5C25620D59E}" type="presOf" srcId="{895829E4-456E-451B-AC58-6D6B3CACABDA}" destId="{0199392C-5A35-46AE-969E-FDDD37498B43}" srcOrd="1" destOrd="0" presId="urn:microsoft.com/office/officeart/2009/3/layout/BlockDescendingList"/>
    <dgm:cxn modelId="{93ECD784-69F1-4CC0-AEDB-E9A052BA8C2F}" srcId="{F91A9C87-296D-4754-A02C-421C5A26AA95}" destId="{CE21D22A-2878-4343-896C-01CF461A2D35}" srcOrd="0" destOrd="0" parTransId="{E5E3B542-5766-48B8-B9F9-96A0A9F77343}" sibTransId="{5A33A45B-0AD0-4317-90E6-99CF85F7018E}"/>
    <dgm:cxn modelId="{9BCCDE26-13B2-4AF9-AAF5-53FC8AD415C4}" type="presOf" srcId="{1852B41D-3A1A-45DF-8F28-4EB5F9E30DF1}" destId="{033B8A44-3D29-4AAD-9D4F-DBF46086F0AC}" srcOrd="0" destOrd="0" presId="urn:microsoft.com/office/officeart/2009/3/layout/BlockDescendingList"/>
    <dgm:cxn modelId="{FBA4C3B6-5D75-4FD0-9309-22D05350E9C4}" type="presOf" srcId="{B48C5084-ABFF-4EA2-83B0-746CE3E0AD83}" destId="{DD07B83F-3187-4787-A0B4-74FC98EEEF24}" srcOrd="1" destOrd="0" presId="urn:microsoft.com/office/officeart/2009/3/layout/BlockDescendingList"/>
    <dgm:cxn modelId="{81290CC1-3642-49EB-BDD5-AC52D8657E13}" type="presOf" srcId="{B48C5084-ABFF-4EA2-83B0-746CE3E0AD83}" destId="{141459EE-67E4-4A2E-8321-8D86B3BD5FD2}" srcOrd="0" destOrd="0" presId="urn:microsoft.com/office/officeart/2009/3/layout/BlockDescendingList"/>
    <dgm:cxn modelId="{86CA83D9-399D-46CD-9939-A2837EA0F96E}" type="presOf" srcId="{E56E1E1A-2093-4B8F-A5AF-441C78F7A69C}" destId="{D4C751C9-34F5-4327-89E7-D2CFECE032BF}" srcOrd="0" destOrd="0" presId="urn:microsoft.com/office/officeart/2009/3/layout/BlockDescendingList"/>
    <dgm:cxn modelId="{6C860BAA-A0DA-47F0-B7EB-8AFDEB00546E}" srcId="{E56E1E1A-2093-4B8F-A5AF-441C78F7A69C}" destId="{1C7A688C-9A33-4732-B0E5-4339CD0368F1}" srcOrd="0" destOrd="0" parTransId="{0E8AAFE7-023D-49DB-81E0-38611EF22BD4}" sibTransId="{CE5F2E4C-0A29-435E-80E4-C9A7708E60FD}"/>
    <dgm:cxn modelId="{DF3964F4-24F4-472D-916C-21358AF7B831}" srcId="{E56E1E1A-2093-4B8F-A5AF-441C78F7A69C}" destId="{895829E4-456E-451B-AC58-6D6B3CACABDA}" srcOrd="2" destOrd="0" parTransId="{76198CAA-2C4C-4EAE-9179-8A3143E571C0}" sibTransId="{1603209C-8F27-4020-9DAC-28BA094F65B1}"/>
    <dgm:cxn modelId="{01DE8544-E573-4377-84A9-80865798858E}" type="presOf" srcId="{F91A9C87-296D-4754-A02C-421C5A26AA95}" destId="{78A2C5C5-35EC-4534-8791-FCBBFC85D97E}" srcOrd="0" destOrd="0" presId="urn:microsoft.com/office/officeart/2009/3/layout/BlockDescendingList"/>
    <dgm:cxn modelId="{3A04E98B-E749-49EE-ACCA-F8CB07323D7F}" type="presParOf" srcId="{D4C751C9-34F5-4327-89E7-D2CFECE032BF}" destId="{8CAEA8A6-BCD8-4CEB-B93A-12F047D6B0C6}" srcOrd="0" destOrd="0" presId="urn:microsoft.com/office/officeart/2009/3/layout/BlockDescendingList"/>
    <dgm:cxn modelId="{86816272-5DBE-46AB-8A01-7E226157065E}" type="presParOf" srcId="{D4C751C9-34F5-4327-89E7-D2CFECE032BF}" destId="{BB745E3C-73A4-4BD7-A13F-8FAB88C47865}" srcOrd="1" destOrd="0" presId="urn:microsoft.com/office/officeart/2009/3/layout/BlockDescendingList"/>
    <dgm:cxn modelId="{AA20105B-4E59-4E87-9A5B-58F6735B0D16}" type="presParOf" srcId="{D4C751C9-34F5-4327-89E7-D2CFECE032BF}" destId="{4CD61AE6-A784-4F29-B433-931ED744F219}" srcOrd="2" destOrd="0" presId="urn:microsoft.com/office/officeart/2009/3/layout/BlockDescendingList"/>
    <dgm:cxn modelId="{3AADA93C-EE95-4731-9C5E-D59CC2C1D809}" type="presParOf" srcId="{4CD61AE6-A784-4F29-B433-931ED744F219}" destId="{9EFC9176-F384-48AE-A1F1-ED1539A05A58}" srcOrd="0" destOrd="0" presId="urn:microsoft.com/office/officeart/2009/3/layout/BlockDescendingList"/>
    <dgm:cxn modelId="{6C844887-C0D0-47CB-9A0A-50C6671D9AEA}" type="presParOf" srcId="{D4C751C9-34F5-4327-89E7-D2CFECE032BF}" destId="{78A2C5C5-35EC-4534-8791-FCBBFC85D97E}" srcOrd="3" destOrd="0" presId="urn:microsoft.com/office/officeart/2009/3/layout/BlockDescendingList"/>
    <dgm:cxn modelId="{325E6AD7-C54F-47C3-9BB2-C121F05B1EE5}" type="presParOf" srcId="{D4C751C9-34F5-4327-89E7-D2CFECE032BF}" destId="{366A5841-471E-402B-8EEA-B3910512A950}" srcOrd="4" destOrd="0" presId="urn:microsoft.com/office/officeart/2009/3/layout/BlockDescendingList"/>
    <dgm:cxn modelId="{F8716AA6-4CCC-43E5-924C-9DDBE794A62A}" type="presParOf" srcId="{D4C751C9-34F5-4327-89E7-D2CFECE032BF}" destId="{9DB6A0AF-3DB3-4858-9628-32F5D62DEEEB}" srcOrd="5" destOrd="0" presId="urn:microsoft.com/office/officeart/2009/3/layout/BlockDescendingList"/>
    <dgm:cxn modelId="{6BE38D81-5FBA-462D-9C7E-02AA0EB7E96B}" type="presParOf" srcId="{9DB6A0AF-3DB3-4858-9628-32F5D62DEEEB}" destId="{8FEE68EA-923C-4146-871A-03CB0E2CFD47}" srcOrd="0" destOrd="0" presId="urn:microsoft.com/office/officeart/2009/3/layout/BlockDescendingList"/>
    <dgm:cxn modelId="{149AF339-6452-4CCB-89D8-1BB6C10D3797}" type="presParOf" srcId="{D4C751C9-34F5-4327-89E7-D2CFECE032BF}" destId="{1BC765B2-3DBA-41B8-B073-81C86F753611}" srcOrd="6" destOrd="0" presId="urn:microsoft.com/office/officeart/2009/3/layout/BlockDescendingList"/>
    <dgm:cxn modelId="{F6A851D4-AEF6-46A9-A779-72C0F339F6E1}" type="presParOf" srcId="{D4C751C9-34F5-4327-89E7-D2CFECE032BF}" destId="{95A6DEA4-B0DB-4626-BB2E-30DC2ABD3890}" srcOrd="7" destOrd="0" presId="urn:microsoft.com/office/officeart/2009/3/layout/BlockDescendingList"/>
    <dgm:cxn modelId="{364A9654-507B-4CB3-97A7-9E5717D5EB34}" type="presParOf" srcId="{D4C751C9-34F5-4327-89E7-D2CFECE032BF}" destId="{1810E2F4-B299-44DE-95A4-28417421ED9F}" srcOrd="8" destOrd="0" presId="urn:microsoft.com/office/officeart/2009/3/layout/BlockDescendingList"/>
    <dgm:cxn modelId="{10452ED7-341A-430F-B1CD-1C5DB60C1AE4}" type="presParOf" srcId="{1810E2F4-B299-44DE-95A4-28417421ED9F}" destId="{0199392C-5A35-46AE-969E-FDDD37498B43}" srcOrd="0" destOrd="0" presId="urn:microsoft.com/office/officeart/2009/3/layout/BlockDescendingList"/>
    <dgm:cxn modelId="{9075894C-5215-4ECB-92ED-7D5AFE042714}" type="presParOf" srcId="{D4C751C9-34F5-4327-89E7-D2CFECE032BF}" destId="{141459EE-67E4-4A2E-8321-8D86B3BD5FD2}" srcOrd="9" destOrd="0" presId="urn:microsoft.com/office/officeart/2009/3/layout/BlockDescendingList"/>
    <dgm:cxn modelId="{FB43A98A-EF50-4488-8B4D-BA5EFCCB2841}" type="presParOf" srcId="{D4C751C9-34F5-4327-89E7-D2CFECE032BF}" destId="{033B8A44-3D29-4AAD-9D4F-DBF46086F0AC}" srcOrd="10" destOrd="0" presId="urn:microsoft.com/office/officeart/2009/3/layout/BlockDescendingList"/>
    <dgm:cxn modelId="{8CF3BAB1-D527-43C4-A3F4-1A0F895D7049}" type="presParOf" srcId="{D4C751C9-34F5-4327-89E7-D2CFECE032BF}" destId="{5F4F87FE-EE75-4772-B786-E9537B7742AC}" srcOrd="11" destOrd="0" presId="urn:microsoft.com/office/officeart/2009/3/layout/BlockDescendingList"/>
    <dgm:cxn modelId="{7E26206F-09E4-40F1-B3D1-561AF022CDB1}" type="presParOf" srcId="{5F4F87FE-EE75-4772-B786-E9537B7742AC}" destId="{DD07B83F-3187-4787-A0B4-74FC98EEEF24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9392C-5A35-46AE-969E-FDDD37498B43}">
      <dsp:nvSpPr>
        <dsp:cNvPr id="0" name=""/>
        <dsp:cNvSpPr/>
      </dsp:nvSpPr>
      <dsp:spPr>
        <a:xfrm>
          <a:off x="3666959" y="1434966"/>
          <a:ext cx="2350025" cy="4469207"/>
        </a:xfrm>
        <a:prstGeom prst="rect">
          <a:avLst/>
        </a:prstGeom>
        <a:solidFill>
          <a:srgbClr val="1A863B"/>
        </a:solidFill>
        <a:ln w="1905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0" tIns="0" rIns="228600" bIns="50800" numCol="1" spcCol="1270" anchor="ctr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Media</a:t>
          </a:r>
          <a:endParaRPr lang="en-US" sz="4000" kern="1200" dirty="0"/>
        </a:p>
      </dsp:txBody>
      <dsp:txXfrm rot="16200000">
        <a:off x="3707739" y="3140606"/>
        <a:ext cx="4022286" cy="611006"/>
      </dsp:txXfrm>
    </dsp:sp>
    <dsp:sp modelId="{8FEE68EA-923C-4146-871A-03CB0E2CFD47}">
      <dsp:nvSpPr>
        <dsp:cNvPr id="0" name=""/>
        <dsp:cNvSpPr/>
      </dsp:nvSpPr>
      <dsp:spPr>
        <a:xfrm>
          <a:off x="6272791" y="680692"/>
          <a:ext cx="2350025" cy="5223516"/>
        </a:xfrm>
        <a:prstGeom prst="rect">
          <a:avLst/>
        </a:prstGeom>
        <a:solidFill>
          <a:srgbClr val="1A863B"/>
        </a:solidFill>
        <a:ln w="1905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0" tIns="0" rIns="228600" bIns="50800" numCol="1" spcCol="1270" anchor="ctr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Secundaria</a:t>
          </a:r>
          <a:endParaRPr lang="en-US" sz="4000" kern="1200" dirty="0"/>
        </a:p>
      </dsp:txBody>
      <dsp:txXfrm rot="16200000">
        <a:off x="5974131" y="2725771"/>
        <a:ext cx="4701164" cy="611006"/>
      </dsp:txXfrm>
    </dsp:sp>
    <dsp:sp modelId="{DD07B83F-3187-4787-A0B4-74FC98EEEF24}">
      <dsp:nvSpPr>
        <dsp:cNvPr id="0" name=""/>
        <dsp:cNvSpPr/>
      </dsp:nvSpPr>
      <dsp:spPr>
        <a:xfrm>
          <a:off x="1141848" y="2232516"/>
          <a:ext cx="2350025" cy="3730401"/>
        </a:xfrm>
        <a:prstGeom prst="rect">
          <a:avLst/>
        </a:prstGeom>
        <a:solidFill>
          <a:srgbClr val="1A863B"/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0" tIns="0" rIns="228600" bIns="50800" numCol="1" spcCol="1270" anchor="ctr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Primaria</a:t>
          </a:r>
          <a:endParaRPr lang="en-US" sz="4000" kern="1200" dirty="0"/>
        </a:p>
      </dsp:txBody>
      <dsp:txXfrm rot="16200000">
        <a:off x="1515090" y="3605693"/>
        <a:ext cx="3357361" cy="611006"/>
      </dsp:txXfrm>
    </dsp:sp>
    <dsp:sp modelId="{9EFC9176-F384-48AE-A1F1-ED1539A05A58}">
      <dsp:nvSpPr>
        <dsp:cNvPr id="0" name=""/>
        <dsp:cNvSpPr/>
      </dsp:nvSpPr>
      <dsp:spPr>
        <a:xfrm>
          <a:off x="8735942" y="0"/>
          <a:ext cx="2350025" cy="5934295"/>
        </a:xfrm>
        <a:prstGeom prst="rect">
          <a:avLst/>
        </a:prstGeom>
        <a:solidFill>
          <a:srgbClr val="1A863B"/>
        </a:solidFill>
        <a:ln w="1905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0" tIns="0" rIns="228600" bIns="50800" numCol="1" spcCol="1270" anchor="ctr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Colegio</a:t>
          </a:r>
          <a:r>
            <a:rPr lang="en-US" sz="4000" kern="1200" dirty="0" smtClean="0"/>
            <a:t> O Universidad</a:t>
          </a:r>
          <a:endParaRPr lang="en-US" sz="4000" kern="1200" dirty="0"/>
        </a:p>
      </dsp:txBody>
      <dsp:txXfrm rot="16200000">
        <a:off x="8117431" y="2364929"/>
        <a:ext cx="5340866" cy="611006"/>
      </dsp:txXfrm>
    </dsp:sp>
    <dsp:sp modelId="{BB745E3C-73A4-4BD7-A13F-8FAB88C47865}">
      <dsp:nvSpPr>
        <dsp:cNvPr id="0" name=""/>
        <dsp:cNvSpPr/>
      </dsp:nvSpPr>
      <dsp:spPr>
        <a:xfrm>
          <a:off x="8735942" y="0"/>
          <a:ext cx="1668518" cy="5962918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Titulo</a:t>
          </a:r>
          <a:r>
            <a:rPr lang="en-US" sz="2300" kern="1200" dirty="0" smtClean="0"/>
            <a:t> de </a:t>
          </a:r>
          <a:r>
            <a:rPr lang="en-US" sz="2300" kern="1200" dirty="0" err="1" smtClean="0"/>
            <a:t>Licenciatura</a:t>
          </a: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University of South Florida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Hillsborough College</a:t>
          </a: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MTC</a:t>
          </a:r>
          <a:endParaRPr lang="en-US" sz="2300" kern="1200" dirty="0"/>
        </a:p>
      </dsp:txBody>
      <dsp:txXfrm>
        <a:off x="8735942" y="0"/>
        <a:ext cx="1668518" cy="5962918"/>
      </dsp:txXfrm>
    </dsp:sp>
    <dsp:sp modelId="{366A5841-471E-402B-8EEA-B3910512A950}">
      <dsp:nvSpPr>
        <dsp:cNvPr id="0" name=""/>
        <dsp:cNvSpPr/>
      </dsp:nvSpPr>
      <dsp:spPr>
        <a:xfrm>
          <a:off x="6302897" y="710779"/>
          <a:ext cx="1668518" cy="5252138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9-12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Plant City High </a:t>
          </a:r>
          <a:r>
            <a:rPr lang="en-US" sz="2300" kern="1200" dirty="0" smtClean="0"/>
            <a:t>School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Strawberry Crest </a:t>
          </a:r>
          <a:r>
            <a:rPr lang="en-US" sz="2300" kern="1200" dirty="0" smtClean="0"/>
            <a:t>High School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6302897" y="710779"/>
        <a:ext cx="1668518" cy="5252138"/>
      </dsp:txXfrm>
    </dsp:sp>
    <dsp:sp modelId="{95A6DEA4-B0DB-4626-BB2E-30DC2ABD3890}">
      <dsp:nvSpPr>
        <dsp:cNvPr id="0" name=""/>
        <dsp:cNvSpPr/>
      </dsp:nvSpPr>
      <dsp:spPr>
        <a:xfrm>
          <a:off x="3666959" y="1465088"/>
          <a:ext cx="1668518" cy="4497829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6-8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Turkey Creek </a:t>
          </a:r>
          <a:r>
            <a:rPr lang="en-US" sz="2300" kern="1200" dirty="0" smtClean="0"/>
            <a:t>Middle School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Tomlin</a:t>
          </a:r>
          <a:endParaRPr lang="en-U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Middle </a:t>
          </a:r>
          <a:r>
            <a:rPr lang="en-US" sz="2300" kern="1200" dirty="0" smtClean="0"/>
            <a:t>School</a:t>
          </a:r>
          <a:endParaRPr lang="en-US" sz="2300" kern="1200" dirty="0"/>
        </a:p>
      </dsp:txBody>
      <dsp:txXfrm>
        <a:off x="3666959" y="1465088"/>
        <a:ext cx="1668518" cy="4497829"/>
      </dsp:txXfrm>
    </dsp:sp>
    <dsp:sp modelId="{033B8A44-3D29-4AAD-9D4F-DBF46086F0AC}">
      <dsp:nvSpPr>
        <dsp:cNvPr id="0" name=""/>
        <dsp:cNvSpPr/>
      </dsp:nvSpPr>
      <dsp:spPr>
        <a:xfrm>
          <a:off x="1098631" y="2203894"/>
          <a:ext cx="1668518" cy="3733382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Kinder-5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Dover </a:t>
          </a:r>
          <a:r>
            <a:rPr lang="en-US" sz="2300" kern="1200" dirty="0" smtClean="0"/>
            <a:t>Elementary</a:t>
          </a:r>
          <a:endParaRPr lang="en-US" sz="2300" kern="1200" dirty="0"/>
        </a:p>
      </dsp:txBody>
      <dsp:txXfrm>
        <a:off x="1098631" y="2203894"/>
        <a:ext cx="1668518" cy="3733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F4DA7-D02C-4082-9C67-E46531C39E1A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631C1-36C5-4995-BEA2-ED77B34F0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0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1B3B5-75F5-4F27-A140-52D1E7FE78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1B3B5-75F5-4F27-A140-52D1E7FE78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9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1/18/2018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ti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37936"/>
            <a:ext cx="12192000" cy="2674965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College Assistance Migrant Program</a:t>
            </a:r>
            <a:r>
              <a:rPr lang="en-US" sz="67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br>
              <a:rPr lang="en-US" sz="67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Programa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Universitario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6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Asistencia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para 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n-US" sz="6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studiantes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Migrantes</a:t>
            </a:r>
            <a: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Ruby </a:t>
            </a:r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Luis, </a:t>
            </a:r>
            <a:r>
              <a:rPr lang="en-US" sz="4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Recruiter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945" y="5818517"/>
            <a:ext cx="3518489" cy="7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8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058"/>
            <a:ext cx="10780776" cy="103925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</a:rPr>
              <a:t>CAMP Services</a:t>
            </a:r>
          </a:p>
        </p:txBody>
      </p:sp>
      <p:grpSp>
        <p:nvGrpSpPr>
          <p:cNvPr id="4" name="Group 3"/>
          <p:cNvGrpSpPr/>
          <p:nvPr/>
        </p:nvGrpSpPr>
        <p:grpSpPr>
          <a:xfrm rot="10800000" flipV="1">
            <a:off x="920262" y="978070"/>
            <a:ext cx="9906000" cy="5333064"/>
            <a:chOff x="289195" y="339794"/>
            <a:chExt cx="11586067" cy="62375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15" r="2840" b="22184"/>
            <a:stretch/>
          </p:blipFill>
          <p:spPr>
            <a:xfrm>
              <a:off x="8088186" y="344270"/>
              <a:ext cx="3780471" cy="2951982"/>
            </a:xfrm>
            <a:prstGeom prst="rect">
              <a:avLst/>
            </a:prstGeom>
            <a:solidFill>
              <a:schemeClr val="tx2"/>
            </a:solidFill>
            <a:ln w="76200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7" r="16385" b="13093"/>
            <a:stretch/>
          </p:blipFill>
          <p:spPr>
            <a:xfrm>
              <a:off x="4147226" y="339794"/>
              <a:ext cx="3822798" cy="3010142"/>
            </a:xfrm>
            <a:prstGeom prst="rect">
              <a:avLst/>
            </a:prstGeom>
            <a:ln w="76200"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7" b="28485"/>
            <a:stretch/>
          </p:blipFill>
          <p:spPr>
            <a:xfrm>
              <a:off x="4630911" y="3416426"/>
              <a:ext cx="7244349" cy="315176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5" t="6063"/>
            <a:stretch/>
          </p:blipFill>
          <p:spPr>
            <a:xfrm>
              <a:off x="289195" y="339794"/>
              <a:ext cx="3702121" cy="29271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95" y="3416426"/>
              <a:ext cx="4214566" cy="31609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9197" y="3031604"/>
              <a:ext cx="11586065" cy="611959"/>
            </a:xfrm>
            <a:prstGeom prst="rect">
              <a:avLst/>
            </a:prstGeom>
            <a:solidFill>
              <a:srgbClr val="73B632"/>
            </a:solidFill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800" dirty="0">
                  <a:solidFill>
                    <a:prstClr val="white"/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Academics, Mentorship &amp;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5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/>
          <a:stretch/>
        </p:blipFill>
        <p:spPr>
          <a:xfrm>
            <a:off x="1312333" y="379811"/>
            <a:ext cx="9199916" cy="421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347" y="4665822"/>
            <a:ext cx="9599520" cy="5900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 smtClean="0"/>
              <a:t>CAMP </a:t>
            </a:r>
            <a:r>
              <a:rPr lang="en-US" dirty="0"/>
              <a:t>Scholars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5524" y="4486415"/>
            <a:ext cx="3273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3B632"/>
                </a:solidFill>
              </a:rPr>
              <a:t>#</a:t>
            </a:r>
            <a:r>
              <a:rPr lang="en-US" sz="4400" b="1" dirty="0" err="1">
                <a:solidFill>
                  <a:srgbClr val="73B632"/>
                </a:solidFill>
              </a:rPr>
              <a:t>OurFirstYear</a:t>
            </a:r>
            <a:endParaRPr lang="en-US" sz="4400" b="1" dirty="0">
              <a:solidFill>
                <a:srgbClr val="73B63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5400000">
            <a:off x="-3712464" y="4142770"/>
            <a:ext cx="10780776" cy="3355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002060"/>
                </a:solidFill>
              </a:rPr>
              <a:t>2017-2018  CAMP Cohort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8095" y="5456505"/>
            <a:ext cx="3328717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Collier 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Desoto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Hendy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3454" y="5464484"/>
            <a:ext cx="3328717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Hillsborough</a:t>
            </a:r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Manatee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Orange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05970" y="5408170"/>
            <a:ext cx="3328717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Palm Beach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Polk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Suwannee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5" t="-704" r="-155" b="15626"/>
          <a:stretch/>
        </p:blipFill>
        <p:spPr>
          <a:xfrm>
            <a:off x="-133350" y="-57150"/>
            <a:ext cx="12344400" cy="69151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66FF"/>
                </a:solidFill>
              </a:rPr>
              <a:t>Ayuda</a:t>
            </a:r>
            <a:r>
              <a:rPr lang="en-US" sz="5400" b="1" dirty="0">
                <a:solidFill>
                  <a:srgbClr val="0066FF"/>
                </a:solidFill>
              </a:rPr>
              <a:t> </a:t>
            </a:r>
            <a:r>
              <a:rPr lang="en-US" sz="5400" b="1" dirty="0" err="1">
                <a:solidFill>
                  <a:srgbClr val="0066FF"/>
                </a:solidFill>
              </a:rPr>
              <a:t>Financiera</a:t>
            </a:r>
            <a:r>
              <a:rPr lang="en-US" sz="5400" b="1" dirty="0">
                <a:solidFill>
                  <a:srgbClr val="0066FF"/>
                </a:solidFill>
              </a:rPr>
              <a:t/>
            </a:r>
            <a:br>
              <a:rPr lang="en-US" sz="5400" b="1" dirty="0">
                <a:solidFill>
                  <a:srgbClr val="0066FF"/>
                </a:solidFill>
              </a:rPr>
            </a:br>
            <a:endParaRPr lang="en-US" sz="5400" b="1" dirty="0">
              <a:solidFill>
                <a:srgbClr val="0066FF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67511" y="4206875"/>
            <a:ext cx="10918131" cy="2070357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>
            <a:normAutofit lnSpcReduction="10000"/>
          </a:bodyPr>
          <a:lstStyle/>
          <a:p>
            <a:r>
              <a:rPr lang="en-US" dirty="0" smtClean="0"/>
              <a:t>FAFSA: </a:t>
            </a:r>
            <a:r>
              <a:rPr lang="en-US" dirty="0" err="1" smtClean="0"/>
              <a:t>Solicitud</a:t>
            </a:r>
            <a:r>
              <a:rPr lang="en-US" dirty="0" smtClean="0"/>
              <a:t> </a:t>
            </a:r>
            <a:r>
              <a:rPr lang="en-US" dirty="0" err="1" smtClean="0"/>
              <a:t>Gratuita</a:t>
            </a:r>
            <a:r>
              <a:rPr lang="en-US" dirty="0" smtClean="0"/>
              <a:t> de </a:t>
            </a:r>
            <a:r>
              <a:rPr lang="en-US" dirty="0" err="1" smtClean="0"/>
              <a:t>Ayuda</a:t>
            </a:r>
            <a:r>
              <a:rPr lang="en-US" dirty="0" smtClean="0"/>
              <a:t> Federal para </a:t>
            </a:r>
            <a:r>
              <a:rPr lang="en-US" dirty="0" err="1" smtClean="0"/>
              <a:t>Estudiantes</a:t>
            </a:r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err="1" smtClean="0"/>
              <a:t>Becas</a:t>
            </a:r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err="1" smtClean="0"/>
              <a:t>Prestamos</a:t>
            </a:r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err="1" smtClean="0"/>
              <a:t>Trabajo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el </a:t>
            </a:r>
            <a:r>
              <a:rPr lang="en-US" dirty="0" err="1" smtClean="0"/>
              <a:t>ano</a:t>
            </a:r>
            <a:r>
              <a:rPr lang="en-US" dirty="0" smtClean="0"/>
              <a:t> escolar, Federal Work Study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8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>
          <a:solidFill>
            <a:srgbClr val="92D050"/>
          </a:solidFill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6656" y="195694"/>
            <a:ext cx="10780776" cy="1007123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Center for Migrant Education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2318" y="1336416"/>
            <a:ext cx="978579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Dr. Ann Cranston-Gingras</a:t>
            </a:r>
          </a:p>
          <a:p>
            <a:r>
              <a:rPr lang="en-US" dirty="0">
                <a:solidFill>
                  <a:prstClr val="black"/>
                </a:solidFill>
              </a:rPr>
              <a:t>Director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Associate Director, Professor &amp; Associate Dean for Graduate Education at the College of Education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Patrick Doone</a:t>
            </a:r>
          </a:p>
          <a:p>
            <a:r>
              <a:rPr lang="en-US" dirty="0">
                <a:solidFill>
                  <a:prstClr val="black"/>
                </a:solidFill>
              </a:rPr>
              <a:t>Associate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Director</a:t>
            </a:r>
          </a:p>
          <a:p>
            <a:endParaRPr lang="en-US" sz="2800" dirty="0" smtClean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2318" y="3114961"/>
            <a:ext cx="3297685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Ruby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Luis</a:t>
            </a:r>
          </a:p>
          <a:p>
            <a:r>
              <a:rPr lang="en-US" dirty="0">
                <a:solidFill>
                  <a:prstClr val="black"/>
                </a:solidFill>
              </a:rPr>
              <a:t>Recruiter</a:t>
            </a:r>
            <a:endParaRPr lang="en-US" sz="12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Virginia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Flores</a:t>
            </a:r>
          </a:p>
          <a:p>
            <a:r>
              <a:rPr lang="en-US" dirty="0">
                <a:solidFill>
                  <a:prstClr val="black"/>
                </a:solidFill>
              </a:rPr>
              <a:t>Academic  Support Specialist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Jessica Barron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Secretary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34" y="5578660"/>
            <a:ext cx="4656065" cy="94733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062318" y="1202817"/>
            <a:ext cx="10058400" cy="19028"/>
          </a:xfrm>
          <a:prstGeom prst="line">
            <a:avLst/>
          </a:prstGeom>
          <a:ln w="38100">
            <a:solidFill>
              <a:srgbClr val="73B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52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6217165"/>
            <a:ext cx="10780776" cy="6132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solidFill>
                  <a:srgbClr val="1A863B"/>
                </a:solidFill>
              </a:rPr>
              <a:t>Estructura</a:t>
            </a:r>
            <a:r>
              <a:rPr lang="en-US" sz="5400" b="1" dirty="0" smtClean="0">
                <a:solidFill>
                  <a:srgbClr val="1A863B"/>
                </a:solidFill>
              </a:rPr>
              <a:t> </a:t>
            </a:r>
            <a:r>
              <a:rPr lang="en-US" sz="5400" b="1" dirty="0" err="1" smtClean="0">
                <a:solidFill>
                  <a:srgbClr val="1A863B"/>
                </a:solidFill>
              </a:rPr>
              <a:t>Educativa</a:t>
            </a:r>
            <a:endParaRPr lang="en-US" sz="5400" b="1" dirty="0">
              <a:solidFill>
                <a:srgbClr val="1A863B"/>
              </a:solidFill>
            </a:endParaRPr>
          </a:p>
        </p:txBody>
      </p:sp>
      <p:graphicFrame>
        <p:nvGraphicFramePr>
          <p:cNvPr id="4" name="Content Placeholder 3" descr="Descending Block List" title="SmartArt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4004969671"/>
              </p:ext>
            </p:extLst>
          </p:nvPr>
        </p:nvGraphicFramePr>
        <p:xfrm>
          <a:off x="0" y="0"/>
          <a:ext cx="12192000" cy="596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73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1A863B"/>
                </a:solidFill>
              </a:rPr>
              <a:t>Tarea</a:t>
            </a:r>
            <a:r>
              <a:rPr lang="en-US" b="1" dirty="0" smtClean="0">
                <a:solidFill>
                  <a:srgbClr val="1A863B"/>
                </a:solidFill>
              </a:rPr>
              <a:t> de </a:t>
            </a:r>
            <a:r>
              <a:rPr lang="en-US" b="1" dirty="0" err="1" smtClean="0">
                <a:solidFill>
                  <a:srgbClr val="1A863B"/>
                </a:solidFill>
              </a:rPr>
              <a:t>Alumnos</a:t>
            </a:r>
            <a:r>
              <a:rPr lang="en-US" b="1" dirty="0" smtClean="0">
                <a:solidFill>
                  <a:srgbClr val="1A863B"/>
                </a:solidFill>
              </a:rPr>
              <a:t> </a:t>
            </a:r>
            <a:endParaRPr lang="en-US" b="1" dirty="0">
              <a:solidFill>
                <a:srgbClr val="1A863B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Asistir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y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participar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clase</a:t>
            </a:r>
            <a:endParaRPr lang="en-US" sz="2800" b="1" dirty="0" smtClean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Tarea</a:t>
            </a:r>
            <a:endParaRPr lang="en-US" sz="2800" b="1" dirty="0" smtClean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Cursos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avanzados</a:t>
            </a:r>
            <a:endParaRPr lang="en-US" sz="2800" b="1" dirty="0" smtClean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Tutoria</a:t>
            </a:r>
            <a:endParaRPr lang="en-US" sz="2800" b="1" dirty="0" smtClean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Horas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Comunitarias</a:t>
            </a:r>
            <a:endParaRPr lang="en-US" sz="2800" b="1" dirty="0" smtClean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Examines para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entrar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Colegio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, SAT o ACT</a:t>
            </a:r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(Grado11-12)</a:t>
            </a:r>
            <a:endParaRPr lang="en-US" sz="2800" b="1" dirty="0" smtClean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49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1A863B"/>
                </a:solidFill>
              </a:rPr>
              <a:t>Visitar</a:t>
            </a:r>
            <a:r>
              <a:rPr lang="en-US" b="1" dirty="0" smtClean="0">
                <a:solidFill>
                  <a:srgbClr val="1A863B"/>
                </a:solidFill>
              </a:rPr>
              <a:t> la Universidad</a:t>
            </a:r>
            <a:endParaRPr lang="en-US" b="1" dirty="0">
              <a:solidFill>
                <a:srgbClr val="1A863B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Viernes,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Febrero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16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2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8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Universidad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Estudiantes</a:t>
            </a:r>
            <a:r>
              <a:rPr lang="en-US" sz="2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800" b="1" dirty="0" err="1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Migrantes</a:t>
            </a:r>
            <a:endParaRPr lang="en-US" sz="2800" b="1" dirty="0" smtClean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800" b="1" dirty="0" smtClean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8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r="12485"/>
          <a:stretch/>
        </p:blipFill>
        <p:spPr>
          <a:xfrm>
            <a:off x="3325972" y="79890"/>
            <a:ext cx="4220408" cy="3100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3260371"/>
            <a:ext cx="2695981" cy="5485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48" y="3817582"/>
            <a:ext cx="4580196" cy="3040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81" y="0"/>
            <a:ext cx="5724119" cy="380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19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80" y="3764818"/>
            <a:ext cx="4645620" cy="308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6744" r="860" b="18296"/>
          <a:stretch/>
        </p:blipFill>
        <p:spPr>
          <a:xfrm>
            <a:off x="-38099" y="-19050"/>
            <a:ext cx="12249149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3504" y="3232597"/>
            <a:ext cx="2538941" cy="890670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1A863B"/>
                </a:solidFill>
              </a:rPr>
              <a:t>Careras</a:t>
            </a:r>
            <a:endParaRPr lang="en-US" sz="5400" b="1" dirty="0">
              <a:solidFill>
                <a:srgbClr val="1A863B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67513" y="4206876"/>
            <a:ext cx="3447288" cy="2140136"/>
          </a:xfrm>
          <a:noFill/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Licenciatura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2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31903"/>
            <a:ext cx="10092266" cy="6574391"/>
          </a:xfrm>
        </p:spPr>
      </p:pic>
    </p:spTree>
    <p:extLst>
      <p:ext uri="{BB962C8B-B14F-4D97-AF65-F5344CB8AC3E}">
        <p14:creationId xmlns:p14="http://schemas.microsoft.com/office/powerpoint/2010/main" val="2281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314" y="5779275"/>
            <a:ext cx="10780776" cy="61328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1A863B"/>
                </a:solidFill>
              </a:rPr>
              <a:t>Castor Hall</a:t>
            </a:r>
            <a:endParaRPr lang="en-US" sz="4800" b="1" dirty="0">
              <a:solidFill>
                <a:srgbClr val="1A863B"/>
              </a:solidFill>
            </a:endParaRPr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r="6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66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1A863B"/>
                </a:solidFill>
              </a:rPr>
              <a:t>Dormitorios</a:t>
            </a:r>
            <a:endParaRPr lang="en-US" b="1" dirty="0">
              <a:solidFill>
                <a:srgbClr val="1A863B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74" y="1730061"/>
            <a:ext cx="7392473" cy="4928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23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2523</TotalTime>
  <Words>174</Words>
  <Application>Microsoft Office PowerPoint</Application>
  <PresentationFormat>Widescreen</PresentationFormat>
  <Paragraphs>72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Adobe Gothic Std B</vt:lpstr>
      <vt:lpstr>Aharoni</vt:lpstr>
      <vt:lpstr>Andalus</vt:lpstr>
      <vt:lpstr>Arial</vt:lpstr>
      <vt:lpstr>Calibri</vt:lpstr>
      <vt:lpstr>Calibri Light</vt:lpstr>
      <vt:lpstr>Wingdings</vt:lpstr>
      <vt:lpstr>Metropolitan</vt:lpstr>
      <vt:lpstr>College Assistance Migrant Program: Programa Universitario de Asistencia para Estudiantes Migrantes Ruby Luis, Recruiter</vt:lpstr>
      <vt:lpstr>Estructura Educativa</vt:lpstr>
      <vt:lpstr>Tarea de Alumnos </vt:lpstr>
      <vt:lpstr>Visitar la Universidad</vt:lpstr>
      <vt:lpstr>PowerPoint Presentation</vt:lpstr>
      <vt:lpstr>Careras</vt:lpstr>
      <vt:lpstr>PowerPoint Presentation</vt:lpstr>
      <vt:lpstr>Castor Hall</vt:lpstr>
      <vt:lpstr>Dormitorios</vt:lpstr>
      <vt:lpstr>CAMP Services</vt:lpstr>
      <vt:lpstr>CAMP Scholars</vt:lpstr>
      <vt:lpstr>Ayuda Financiera </vt:lpstr>
      <vt:lpstr>Center for Migrant Education</vt:lpstr>
    </vt:vector>
  </TitlesOfParts>
  <Company>University of South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Luis, Ruby</dc:creator>
  <cp:lastModifiedBy>Luis, Ruby</cp:lastModifiedBy>
  <cp:revision>149</cp:revision>
  <dcterms:created xsi:type="dcterms:W3CDTF">2014-10-07T19:52:50Z</dcterms:created>
  <dcterms:modified xsi:type="dcterms:W3CDTF">2018-01-18T21:41:05Z</dcterms:modified>
</cp:coreProperties>
</file>