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97" d="100"/>
          <a:sy n="97" d="100"/>
        </p:scale>
        <p:origin x="55" y="1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C04EB-B606-4745-B486-EAA6B4BA4D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D228FD-F78D-4FE0-A2D6-6C898D5FA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60432-B466-440F-AC1A-30468F11C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15C16-01E9-4731-A2D6-1CE2E0F411C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95D0B-F333-4C50-B3F9-4202B319E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1EBAB-46E5-464F-B875-317A91705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30E9-DAB1-4F81-82EF-572AF3272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90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332A-DC15-44D5-8214-4E5D3A5C8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208BB5-9DD3-4731-9564-5A60CB7295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82749-C04B-4845-9ED4-6E033EA60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15C16-01E9-4731-A2D6-1CE2E0F411C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C47CE-96FB-4796-856B-7051C195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9609C-06FB-452A-BEF7-104E4CFF4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30E9-DAB1-4F81-82EF-572AF3272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47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0CEE33-65DF-481C-9701-7E3ED4D7C6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30DFF-3694-4920-91AF-86CA9215CA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68A90-D02B-499F-B566-F11791BF9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15C16-01E9-4731-A2D6-1CE2E0F411C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50C18-C58E-4A5E-B3DD-3D6EFC8F5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44F28-5C1A-40FE-A312-CAF229EF6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30E9-DAB1-4F81-82EF-572AF3272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06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032E-A53F-4174-A75C-660EF31A5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5FCC7-9B6A-4DF8-86E6-911895223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CA0F8-EB5D-4B5F-BE75-F096094B2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15C16-01E9-4731-A2D6-1CE2E0F411C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5B22C-BF61-4EDC-B15B-EC968860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1F481-D568-47C3-933E-113D78AAA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30E9-DAB1-4F81-82EF-572AF3272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97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37620-2CE2-47D5-8643-FBFA1C300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8BF81C-A84B-4F54-8E97-725D659E7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CD133-FF87-415D-851E-03EB967A9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15C16-01E9-4731-A2D6-1CE2E0F411C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1AFCF-0A3A-47A1-8DF4-CBC220074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35B3-E045-40DF-8B9D-42E07A80B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30E9-DAB1-4F81-82EF-572AF3272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879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42BF9-2998-4E4B-89D8-40911026C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DEB33-9E4F-454C-B0EF-5D26375C5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4F85EB-DE3D-4DE2-B56E-058EC11AB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1E93E4-3179-46C9-A2DC-EEF2F3159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15C16-01E9-4731-A2D6-1CE2E0F411C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0E38B8-2D19-43C2-A65A-6BC6FA702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9602A6-3D94-4577-948A-694562316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30E9-DAB1-4F81-82EF-572AF3272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37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BF838-8646-4822-A49E-D4725BFA8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D98486-CBD6-41B6-8222-82F5A4301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6414B0-8901-4AA8-820F-9373F6E4E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2724EA-4218-457C-935C-B8439A1FD7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B63419-81A5-47F4-A926-FA38119126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5F74C0-2792-4903-9BFE-C533A1BDD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15C16-01E9-4731-A2D6-1CE2E0F411C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4071C-7BDD-4DCB-9F7B-E5C594385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F6C8A1-05E6-4504-BA24-71CDC93C4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30E9-DAB1-4F81-82EF-572AF3272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4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1CBF0-FCA4-47B4-B510-A831D9B94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C4CEAD-F06E-47E7-9A6D-71452701A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15C16-01E9-4731-A2D6-1CE2E0F411C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685BB-6BCC-4CEA-B71D-489215BD5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9FE1B1-E038-4BE2-8466-A8E716285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30E9-DAB1-4F81-82EF-572AF3272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52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4F2522-7D65-44DD-805A-7F04CCB0F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15C16-01E9-4731-A2D6-1CE2E0F411C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FEF3-002B-4462-A396-EB0266B07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EB5E4-9052-4E0D-B4ED-6AC1244C1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30E9-DAB1-4F81-82EF-572AF3272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50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52B47-75CF-4934-82F6-0919055C2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4B01C-B441-4B7C-A6E1-C74D84469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41EF3-7D74-477E-A37A-BC3613EF8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60AE00-1C41-4D4C-B669-255557394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15C16-01E9-4731-A2D6-1CE2E0F411C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21C09-EC5A-4BB9-A31B-E02FE0F9C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B05D97-591F-4E89-8430-288854A5C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30E9-DAB1-4F81-82EF-572AF3272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57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E8EEC-72C0-4A09-8530-59ACD6C07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66F507-E588-45B8-B16D-CEB699CD4D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B9ADB-A97E-4513-B6CC-272ABEC14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155F2A-344D-49EB-999E-7A7E20E13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15C16-01E9-4731-A2D6-1CE2E0F411C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C35436-9999-4B98-89BE-468449407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E74E42-904B-4334-8EBA-3DF9387BF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30E9-DAB1-4F81-82EF-572AF3272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89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41B75D-5053-4774-AAFD-CA5EFC98D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E1FA6-D83D-41A6-9661-CA81AB7C4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2AC34-493D-4348-8D61-64D7D82CCB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15C16-01E9-4731-A2D6-1CE2E0F411C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56C71-59A2-47AB-9545-09C00BD87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C277E-EF61-4EBF-9148-4765C66FB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730E9-DAB1-4F81-82EF-572AF3272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4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0758A-3D41-4432-BC83-02A882CA7D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947473-8F13-4D20-AB2E-25386F1046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17AB82-A3CF-4F9D-ADD8-21C7185D4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56"/>
            <a:ext cx="12221218" cy="684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99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8F23D-889B-4433-8C4E-C065F39C7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57ED6-8CDE-465A-A384-1766031F8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10482B-9D2D-4FE3-9808-E11FE6B72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5" y="0"/>
            <a:ext cx="121387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75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D8FB9-D9C4-4373-9F46-F1D87F576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79E4C-D673-49DC-9918-B77D48A95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BBC58A-BFC4-48AC-89EE-BD6A3C611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5"/>
            <a:ext cx="12192000" cy="68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97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39D6A-A5AB-4491-930F-4CDDBC558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FEC8D-932F-439C-A354-860B30B1E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4CC542-473D-457A-B47D-72802346F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17"/>
            <a:ext cx="12192000" cy="684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06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8EF7C-214B-4381-9241-AB0E1B6DF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2C0FD-88E9-46B5-B29D-1F8281CDC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FA9348-A423-42BD-AE3B-D54D759B5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82"/>
            <a:ext cx="12192000" cy="68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262FC-9A06-4C04-90BD-61C0FBBB3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615FA-70E0-4856-BD98-C7B2FDAE6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C94B0B-FAF7-4ACB-A6FE-3476C456F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"/>
            <a:ext cx="12192000" cy="685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23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B30EC-46D6-4DAD-80EF-1552F4C2C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93CCE-B114-4329-92FB-DB4C9CF1A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83453F-FD17-43C4-82E5-3FF69B2B7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2" y="0"/>
            <a:ext cx="12145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01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E0F24-7CE6-4458-863F-7FBF65DBC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09EF6-D89F-4633-AC3C-A7B3230AD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B459B7-467A-4490-A327-4BF42741A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5" y="0"/>
            <a:ext cx="12161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88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47939-7B17-437A-9AE7-5A9467C17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303D9-9957-4AC6-8339-C5AF77391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9F950A-288B-4284-84EF-7635F93EC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46"/>
            <a:ext cx="12192000" cy="681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65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Judith Flores</dc:creator>
  <cp:lastModifiedBy>Judith Flores</cp:lastModifiedBy>
  <cp:revision>1</cp:revision>
  <dcterms:created xsi:type="dcterms:W3CDTF">2021-11-05T17:52:22Z</dcterms:created>
  <dcterms:modified xsi:type="dcterms:W3CDTF">2021-11-05T18:05:22Z</dcterms:modified>
</cp:coreProperties>
</file>