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 id="2147483685" r:id="rId5"/>
  </p:sldMasterIdLst>
  <p:notesMasterIdLst>
    <p:notesMasterId r:id="rId28"/>
  </p:notesMasterIdLst>
  <p:sldIdLst>
    <p:sldId id="267" r:id="rId6"/>
    <p:sldId id="299" r:id="rId7"/>
    <p:sldId id="292" r:id="rId8"/>
    <p:sldId id="300" r:id="rId9"/>
    <p:sldId id="294" r:id="rId10"/>
    <p:sldId id="289" r:id="rId11"/>
    <p:sldId id="286" r:id="rId12"/>
    <p:sldId id="290" r:id="rId13"/>
    <p:sldId id="288" r:id="rId14"/>
    <p:sldId id="296" r:id="rId15"/>
    <p:sldId id="293" r:id="rId16"/>
    <p:sldId id="295" r:id="rId17"/>
    <p:sldId id="291" r:id="rId18"/>
    <p:sldId id="279" r:id="rId19"/>
    <p:sldId id="282" r:id="rId20"/>
    <p:sldId id="284" r:id="rId21"/>
    <p:sldId id="280" r:id="rId22"/>
    <p:sldId id="298" r:id="rId23"/>
    <p:sldId id="281" r:id="rId24"/>
    <p:sldId id="287" r:id="rId25"/>
    <p:sldId id="297" r:id="rId26"/>
    <p:sldId id="285" r:id="rId27"/>
  </p:sldIdLst>
  <p:sldSz cx="9753600" cy="7315200"/>
  <p:notesSz cx="6858000" cy="9144000"/>
  <p:embeddedFontLst>
    <p:embeddedFont>
      <p:font typeface="Calibri" panose="020F0502020204030204" pitchFamily="34" charset="0"/>
      <p:regular r:id="rId29"/>
      <p:bold r:id="rId30"/>
      <p:italic r:id="rId31"/>
      <p:boldItalic r:id="rId32"/>
    </p:embeddedFont>
    <p:embeddedFont>
      <p:font typeface="Calibri Light" panose="020F0302020204030204" pitchFamily="34" charset="0"/>
      <p:regular r:id="rId33"/>
      <p:italic r:id="rId34"/>
    </p:embeddedFont>
    <p:embeddedFont>
      <p:font typeface="Halant Medium" panose="020B0604020202020204" charset="0"/>
      <p:regular r:id="rId35"/>
    </p:embeddedFont>
    <p:embeddedFont>
      <p:font typeface="Open Sans" panose="020B0606030504020204" pitchFamily="34" charset="0"/>
      <p:regular r:id="rId36"/>
      <p:bold r:id="rId37"/>
      <p:italic r:id="rId38"/>
      <p:boldItalic r:id="rId39"/>
    </p:embeddedFont>
    <p:embeddedFont>
      <p:font typeface="Open Sans SemiBold" panose="020B0706030804020204" pitchFamily="34" charset="0"/>
      <p:bold r:id="rId40"/>
      <p:boldItalic r:id="rId41"/>
    </p:embeddedFont>
    <p:embeddedFont>
      <p:font typeface="Oswald" panose="00000500000000000000" pitchFamily="2" charset="0"/>
      <p:regular r:id="rId42"/>
      <p:bold r:id="rId4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154E1F3-B302-9061-82B6-E311E5CD69B7}" name="Sabrina Montilla" initials="SM" userId="81d8bc006b158564"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showPr loop="1"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F81B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177" autoAdjust="0"/>
    <p:restoredTop sz="65996" autoAdjust="0"/>
  </p:normalViewPr>
  <p:slideViewPr>
    <p:cSldViewPr>
      <p:cViewPr varScale="1">
        <p:scale>
          <a:sx n="98" d="100"/>
          <a:sy n="98" d="100"/>
        </p:scale>
        <p:origin x="1194" y="90"/>
      </p:cViewPr>
      <p:guideLst>
        <p:guide orient="horz" pos="2160"/>
        <p:guide pos="2880"/>
      </p:guideLst>
    </p:cSldViewPr>
  </p:slideViewPr>
  <p:outlineViewPr>
    <p:cViewPr>
      <p:scale>
        <a:sx n="33" d="100"/>
        <a:sy n="33" d="100"/>
      </p:scale>
      <p:origin x="0" y="-3234"/>
    </p:cViewPr>
  </p:outlineViewPr>
  <p:notesTextViewPr>
    <p:cViewPr>
      <p:scale>
        <a:sx n="3" d="2"/>
        <a:sy n="3" d="2"/>
      </p:scale>
      <p:origin x="0" y="0"/>
    </p:cViewPr>
  </p:notesTextViewPr>
  <p:notesViewPr>
    <p:cSldViewPr>
      <p:cViewPr varScale="1">
        <p:scale>
          <a:sx n="84" d="100"/>
          <a:sy n="84" d="100"/>
        </p:scale>
        <p:origin x="3828" y="9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font" Target="fonts/font11.fntdata"/><Relationship Id="rId21" Type="http://schemas.openxmlformats.org/officeDocument/2006/relationships/slide" Target="slides/slide16.xml"/><Relationship Id="rId34" Type="http://schemas.openxmlformats.org/officeDocument/2006/relationships/font" Target="fonts/font6.fntdata"/><Relationship Id="rId42" Type="http://schemas.openxmlformats.org/officeDocument/2006/relationships/font" Target="fonts/font14.fntdata"/><Relationship Id="rId47"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font" Target="fonts/font1.fntdata"/><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font" Target="fonts/font4.fntdata"/><Relationship Id="rId37" Type="http://schemas.openxmlformats.org/officeDocument/2006/relationships/font" Target="fonts/font9.fntdata"/><Relationship Id="rId40" Type="http://schemas.openxmlformats.org/officeDocument/2006/relationships/font" Target="fonts/font12.fntdata"/><Relationship Id="rId45"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notesMaster" Target="notesMasters/notesMaster1.xml"/><Relationship Id="rId36" Type="http://schemas.openxmlformats.org/officeDocument/2006/relationships/font" Target="fonts/font8.fntdata"/><Relationship Id="rId49" Type="http://schemas.microsoft.com/office/2018/10/relationships/authors" Target="author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font" Target="fonts/font3.fntdata"/><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font" Target="fonts/font2.fntdata"/><Relationship Id="rId35" Type="http://schemas.openxmlformats.org/officeDocument/2006/relationships/font" Target="fonts/font7.fntdata"/><Relationship Id="rId43" Type="http://schemas.openxmlformats.org/officeDocument/2006/relationships/font" Target="fonts/font15.fntdata"/><Relationship Id="rId48" Type="http://schemas.microsoft.com/office/2016/11/relationships/changesInfo" Target="changesInfos/changesInfo1.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font" Target="fonts/font5.fntdata"/><Relationship Id="rId38" Type="http://schemas.openxmlformats.org/officeDocument/2006/relationships/font" Target="fonts/font10.fntdata"/><Relationship Id="rId46" Type="http://schemas.openxmlformats.org/officeDocument/2006/relationships/theme" Target="theme/theme1.xml"/><Relationship Id="rId20" Type="http://schemas.openxmlformats.org/officeDocument/2006/relationships/slide" Target="slides/slide15.xml"/><Relationship Id="rId41" Type="http://schemas.openxmlformats.org/officeDocument/2006/relationships/font" Target="fonts/font13.fntdata"/><Relationship Id="rId1" Type="http://schemas.openxmlformats.org/officeDocument/2006/relationships/customXml" Target="../customXml/item1.xml"/><Relationship Id="rId6" Type="http://schemas.openxmlformats.org/officeDocument/2006/relationships/slide" Target="slides/slid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Isaac Altamirano" userId="70503477-f26e-457c-a446-d888783e9b25" providerId="ADAL" clId="{2233E53E-C401-4267-9A05-9B1B819CCFBF}"/>
    <pc:docChg chg="modShowInfo">
      <pc:chgData name="Isaac Altamirano" userId="70503477-f26e-457c-a446-d888783e9b25" providerId="ADAL" clId="{2233E53E-C401-4267-9A05-9B1B819CCFBF}" dt="2022-03-25T23:04:12.056" v="1" actId="2744"/>
      <pc:docMkLst>
        <pc:docMk/>
      </pc:docMkLst>
    </pc:docChg>
  </pc:docChgLst>
  <pc:docChgLst>
    <pc:chgData name="Garcia, Erica" userId="7c07a023-7654-4515-936d-e140f32400be" providerId="ADAL" clId="{7CEA50AE-8F3F-4D17-B417-144E7E6DEAC5}"/>
    <pc:docChg chg="undo redo custSel addSld delSld modSld sldOrd">
      <pc:chgData name="Garcia, Erica" userId="7c07a023-7654-4515-936d-e140f32400be" providerId="ADAL" clId="{7CEA50AE-8F3F-4D17-B417-144E7E6DEAC5}" dt="2022-03-23T19:06:01.609" v="14312" actId="20577"/>
      <pc:docMkLst>
        <pc:docMk/>
      </pc:docMkLst>
      <pc:sldChg chg="addSp delSp modSp del mod">
        <pc:chgData name="Garcia, Erica" userId="7c07a023-7654-4515-936d-e140f32400be" providerId="ADAL" clId="{7CEA50AE-8F3F-4D17-B417-144E7E6DEAC5}" dt="2022-03-21T21:22:39.535" v="221" actId="2696"/>
        <pc:sldMkLst>
          <pc:docMk/>
          <pc:sldMk cId="0" sldId="266"/>
        </pc:sldMkLst>
        <pc:spChg chg="mod ord">
          <ac:chgData name="Garcia, Erica" userId="7c07a023-7654-4515-936d-e140f32400be" providerId="ADAL" clId="{7CEA50AE-8F3F-4D17-B417-144E7E6DEAC5}" dt="2022-03-21T21:21:20.207" v="209" actId="26606"/>
          <ac:spMkLst>
            <pc:docMk/>
            <pc:sldMk cId="0" sldId="266"/>
            <ac:spMk id="8" creationId="{00000000-0000-0000-0000-000000000000}"/>
          </ac:spMkLst>
        </pc:spChg>
        <pc:spChg chg="del">
          <ac:chgData name="Garcia, Erica" userId="7c07a023-7654-4515-936d-e140f32400be" providerId="ADAL" clId="{7CEA50AE-8F3F-4D17-B417-144E7E6DEAC5}" dt="2022-03-21T20:44:41.146" v="157" actId="26606"/>
          <ac:spMkLst>
            <pc:docMk/>
            <pc:sldMk cId="0" sldId="266"/>
            <ac:spMk id="36" creationId="{427F7AF4-72C6-4B71-9E40-53E8BFEF36B2}"/>
          </ac:spMkLst>
        </pc:spChg>
        <pc:spChg chg="add del">
          <ac:chgData name="Garcia, Erica" userId="7c07a023-7654-4515-936d-e140f32400be" providerId="ADAL" clId="{7CEA50AE-8F3F-4D17-B417-144E7E6DEAC5}" dt="2022-03-21T20:45:29.756" v="163" actId="26606"/>
          <ac:spMkLst>
            <pc:docMk/>
            <pc:sldMk cId="0" sldId="266"/>
            <ac:spMk id="71" creationId="{765F4110-C0FC-4D61-ACD2-A7C950EAE908}"/>
          </ac:spMkLst>
        </pc:spChg>
        <pc:spChg chg="add del">
          <ac:chgData name="Garcia, Erica" userId="7c07a023-7654-4515-936d-e140f32400be" providerId="ADAL" clId="{7CEA50AE-8F3F-4D17-B417-144E7E6DEAC5}" dt="2022-03-21T21:21:20.207" v="209" actId="26606"/>
          <ac:spMkLst>
            <pc:docMk/>
            <pc:sldMk cId="0" sldId="266"/>
            <ac:spMk id="135" creationId="{7A203437-703A-4E00-A8C0-91D328D6C7C7}"/>
          </ac:spMkLst>
        </pc:spChg>
        <pc:spChg chg="add del">
          <ac:chgData name="Garcia, Erica" userId="7c07a023-7654-4515-936d-e140f32400be" providerId="ADAL" clId="{7CEA50AE-8F3F-4D17-B417-144E7E6DEAC5}" dt="2022-03-21T21:21:20.207" v="209" actId="26606"/>
          <ac:spMkLst>
            <pc:docMk/>
            <pc:sldMk cId="0" sldId="266"/>
            <ac:spMk id="137" creationId="{CD84038B-4A56-439B-A184-79B2D4506692}"/>
          </ac:spMkLst>
        </pc:spChg>
        <pc:spChg chg="add del">
          <ac:chgData name="Garcia, Erica" userId="7c07a023-7654-4515-936d-e140f32400be" providerId="ADAL" clId="{7CEA50AE-8F3F-4D17-B417-144E7E6DEAC5}" dt="2022-03-21T21:21:20.207" v="209" actId="26606"/>
          <ac:spMkLst>
            <pc:docMk/>
            <pc:sldMk cId="0" sldId="266"/>
            <ac:spMk id="139" creationId="{4F96EE13-2C4D-4262-812E-DDE5FC35F0AD}"/>
          </ac:spMkLst>
        </pc:spChg>
        <pc:spChg chg="add del">
          <ac:chgData name="Garcia, Erica" userId="7c07a023-7654-4515-936d-e140f32400be" providerId="ADAL" clId="{7CEA50AE-8F3F-4D17-B417-144E7E6DEAC5}" dt="2022-03-21T21:21:20.207" v="208" actId="26606"/>
          <ac:spMkLst>
            <pc:docMk/>
            <pc:sldMk cId="0" sldId="266"/>
            <ac:spMk id="192" creationId="{9A42C7B2-7BD6-433A-95AB-5AA4F44B5819}"/>
          </ac:spMkLst>
        </pc:spChg>
        <pc:spChg chg="add del">
          <ac:chgData name="Garcia, Erica" userId="7c07a023-7654-4515-936d-e140f32400be" providerId="ADAL" clId="{7CEA50AE-8F3F-4D17-B417-144E7E6DEAC5}" dt="2022-03-21T21:21:20.207" v="208" actId="26606"/>
          <ac:spMkLst>
            <pc:docMk/>
            <pc:sldMk cId="0" sldId="266"/>
            <ac:spMk id="193" creationId="{0ADDB668-2CA4-4D2B-9C34-3487CA330BA8}"/>
          </ac:spMkLst>
        </pc:spChg>
        <pc:spChg chg="add del">
          <ac:chgData name="Garcia, Erica" userId="7c07a023-7654-4515-936d-e140f32400be" providerId="ADAL" clId="{7CEA50AE-8F3F-4D17-B417-144E7E6DEAC5}" dt="2022-03-21T21:21:20.207" v="208" actId="26606"/>
          <ac:spMkLst>
            <pc:docMk/>
            <pc:sldMk cId="0" sldId="266"/>
            <ac:spMk id="194" creationId="{2568BC19-F052-4108-93E1-6A3D1DEC072F}"/>
          </ac:spMkLst>
        </pc:spChg>
        <pc:spChg chg="add del">
          <ac:chgData name="Garcia, Erica" userId="7c07a023-7654-4515-936d-e140f32400be" providerId="ADAL" clId="{7CEA50AE-8F3F-4D17-B417-144E7E6DEAC5}" dt="2022-03-21T21:21:20.207" v="208" actId="26606"/>
          <ac:spMkLst>
            <pc:docMk/>
            <pc:sldMk cId="0" sldId="266"/>
            <ac:spMk id="195" creationId="{D5FD337D-4D6B-4C8B-B6F5-121097E09881}"/>
          </ac:spMkLst>
        </pc:spChg>
        <pc:spChg chg="add">
          <ac:chgData name="Garcia, Erica" userId="7c07a023-7654-4515-936d-e140f32400be" providerId="ADAL" clId="{7CEA50AE-8F3F-4D17-B417-144E7E6DEAC5}" dt="2022-03-21T21:21:20.207" v="209" actId="26606"/>
          <ac:spMkLst>
            <pc:docMk/>
            <pc:sldMk cId="0" sldId="266"/>
            <ac:spMk id="3076" creationId="{09C509D2-0C1A-47B8-89C1-D3AB17D45256}"/>
          </ac:spMkLst>
        </pc:spChg>
        <pc:picChg chg="add del mod ord">
          <ac:chgData name="Garcia, Erica" userId="7c07a023-7654-4515-936d-e140f32400be" providerId="ADAL" clId="{7CEA50AE-8F3F-4D17-B417-144E7E6DEAC5}" dt="2022-03-21T21:21:58.522" v="213" actId="21"/>
          <ac:picMkLst>
            <pc:docMk/>
            <pc:sldMk cId="0" sldId="266"/>
            <ac:picMk id="2" creationId="{C196C88D-B3E7-4D61-A764-81A969AA9CCC}"/>
          </ac:picMkLst>
        </pc:picChg>
        <pc:picChg chg="add mod">
          <ac:chgData name="Garcia, Erica" userId="7c07a023-7654-4515-936d-e140f32400be" providerId="ADAL" clId="{7CEA50AE-8F3F-4D17-B417-144E7E6DEAC5}" dt="2022-03-21T21:21:20.207" v="209" actId="26606"/>
          <ac:picMkLst>
            <pc:docMk/>
            <pc:sldMk cId="0" sldId="266"/>
            <ac:picMk id="3" creationId="{B669FFCE-3DB7-4C17-A4AC-EF2F4396F7DA}"/>
          </ac:picMkLst>
        </pc:picChg>
        <pc:picChg chg="del mod ord">
          <ac:chgData name="Garcia, Erica" userId="7c07a023-7654-4515-936d-e140f32400be" providerId="ADAL" clId="{7CEA50AE-8F3F-4D17-B417-144E7E6DEAC5}" dt="2022-03-21T21:19:32.252" v="198" actId="478"/>
          <ac:picMkLst>
            <pc:docMk/>
            <pc:sldMk cId="0" sldId="266"/>
            <ac:picMk id="10" creationId="{D3DCA7DB-31C6-4CB4-9A7E-ADD6E79FA60F}"/>
          </ac:picMkLst>
        </pc:picChg>
        <pc:picChg chg="add mod ord">
          <ac:chgData name="Garcia, Erica" userId="7c07a023-7654-4515-936d-e140f32400be" providerId="ADAL" clId="{7CEA50AE-8F3F-4D17-B417-144E7E6DEAC5}" dt="2022-03-21T21:21:20.207" v="209" actId="26606"/>
          <ac:picMkLst>
            <pc:docMk/>
            <pc:sldMk cId="0" sldId="266"/>
            <ac:picMk id="3074" creationId="{280A9DA4-140D-4085-B49D-0BDC3BE8C984}"/>
          </ac:picMkLst>
        </pc:picChg>
        <pc:cxnChg chg="add del">
          <ac:chgData name="Garcia, Erica" userId="7c07a023-7654-4515-936d-e140f32400be" providerId="ADAL" clId="{7CEA50AE-8F3F-4D17-B417-144E7E6DEAC5}" dt="2022-03-21T20:45:29.756" v="163" actId="26606"/>
          <ac:cxnSpMkLst>
            <pc:docMk/>
            <pc:sldMk cId="0" sldId="266"/>
            <ac:cxnSpMk id="73" creationId="{CC94CBDB-A76C-499E-95AB-C0A049E3154E}"/>
          </ac:cxnSpMkLst>
        </pc:cxnChg>
      </pc:sldChg>
      <pc:sldChg chg="addSp delSp modSp mod modNotesTx">
        <pc:chgData name="Garcia, Erica" userId="7c07a023-7654-4515-936d-e140f32400be" providerId="ADAL" clId="{7CEA50AE-8F3F-4D17-B417-144E7E6DEAC5}" dt="2022-03-23T11:59:59.736" v="1653" actId="1076"/>
        <pc:sldMkLst>
          <pc:docMk/>
          <pc:sldMk cId="1239344919" sldId="267"/>
        </pc:sldMkLst>
        <pc:spChg chg="mod">
          <ac:chgData name="Garcia, Erica" userId="7c07a023-7654-4515-936d-e140f32400be" providerId="ADAL" clId="{7CEA50AE-8F3F-4D17-B417-144E7E6DEAC5}" dt="2022-03-20T22:32:03.999" v="0" actId="20577"/>
          <ac:spMkLst>
            <pc:docMk/>
            <pc:sldMk cId="1239344919" sldId="267"/>
            <ac:spMk id="6" creationId="{48121DB8-8BDD-4D8A-BD35-22D11087CD2F}"/>
          </ac:spMkLst>
        </pc:spChg>
        <pc:spChg chg="add del mod">
          <ac:chgData name="Garcia, Erica" userId="7c07a023-7654-4515-936d-e140f32400be" providerId="ADAL" clId="{7CEA50AE-8F3F-4D17-B417-144E7E6DEAC5}" dt="2022-03-21T21:44:43.776" v="299" actId="21"/>
          <ac:spMkLst>
            <pc:docMk/>
            <pc:sldMk cId="1239344919" sldId="267"/>
            <ac:spMk id="7" creationId="{2D8BD016-3922-47A6-B987-F8E5D1483D7B}"/>
          </ac:spMkLst>
        </pc:spChg>
        <pc:spChg chg="mod">
          <ac:chgData name="Garcia, Erica" userId="7c07a023-7654-4515-936d-e140f32400be" providerId="ADAL" clId="{7CEA50AE-8F3F-4D17-B417-144E7E6DEAC5}" dt="2022-03-23T11:55:05.375" v="1647" actId="14100"/>
          <ac:spMkLst>
            <pc:docMk/>
            <pc:sldMk cId="1239344919" sldId="267"/>
            <ac:spMk id="8" creationId="{00000000-0000-0000-0000-000000000000}"/>
          </ac:spMkLst>
        </pc:spChg>
        <pc:picChg chg="add del mod">
          <ac:chgData name="Garcia, Erica" userId="7c07a023-7654-4515-936d-e140f32400be" providerId="ADAL" clId="{7CEA50AE-8F3F-4D17-B417-144E7E6DEAC5}" dt="2022-03-23T11:45:31.939" v="1626" actId="21"/>
          <ac:picMkLst>
            <pc:docMk/>
            <pc:sldMk cId="1239344919" sldId="267"/>
            <ac:picMk id="2" creationId="{8AEBF4DA-9725-4FDA-9177-8D29DC3765D9}"/>
          </ac:picMkLst>
        </pc:picChg>
        <pc:picChg chg="add del mod">
          <ac:chgData name="Garcia, Erica" userId="7c07a023-7654-4515-936d-e140f32400be" providerId="ADAL" clId="{7CEA50AE-8F3F-4D17-B417-144E7E6DEAC5}" dt="2022-03-21T21:22:04.904" v="215" actId="478"/>
          <ac:picMkLst>
            <pc:docMk/>
            <pc:sldMk cId="1239344919" sldId="267"/>
            <ac:picMk id="3" creationId="{4AFC9139-ED66-4442-B676-F7DC94B0EB71}"/>
          </ac:picMkLst>
        </pc:picChg>
        <pc:picChg chg="add del mod">
          <ac:chgData name="Garcia, Erica" userId="7c07a023-7654-4515-936d-e140f32400be" providerId="ADAL" clId="{7CEA50AE-8F3F-4D17-B417-144E7E6DEAC5}" dt="2022-03-23T11:59:48.975" v="1650" actId="478"/>
          <ac:picMkLst>
            <pc:docMk/>
            <pc:sldMk cId="1239344919" sldId="267"/>
            <ac:picMk id="3" creationId="{888939E2-C8AF-4760-9CA6-D704D4CE0429}"/>
          </ac:picMkLst>
        </pc:picChg>
        <pc:picChg chg="add mod ord">
          <ac:chgData name="Garcia, Erica" userId="7c07a023-7654-4515-936d-e140f32400be" providerId="ADAL" clId="{7CEA50AE-8F3F-4D17-B417-144E7E6DEAC5}" dt="2022-03-23T11:54:52.687" v="1645" actId="1076"/>
          <ac:picMkLst>
            <pc:docMk/>
            <pc:sldMk cId="1239344919" sldId="267"/>
            <ac:picMk id="4" creationId="{5B336EF5-A5A5-4EE5-80CC-8E5E06FF151A}"/>
          </ac:picMkLst>
        </pc:picChg>
        <pc:picChg chg="del">
          <ac:chgData name="Garcia, Erica" userId="7c07a023-7654-4515-936d-e140f32400be" providerId="ADAL" clId="{7CEA50AE-8F3F-4D17-B417-144E7E6DEAC5}" dt="2022-03-21T21:12:55.082" v="195" actId="478"/>
          <ac:picMkLst>
            <pc:docMk/>
            <pc:sldMk cId="1239344919" sldId="267"/>
            <ac:picMk id="5" creationId="{8A2008D3-CDA8-4A6A-A128-A5960D504050}"/>
          </ac:picMkLst>
        </pc:picChg>
        <pc:picChg chg="add mod">
          <ac:chgData name="Garcia, Erica" userId="7c07a023-7654-4515-936d-e140f32400be" providerId="ADAL" clId="{7CEA50AE-8F3F-4D17-B417-144E7E6DEAC5}" dt="2022-03-23T11:59:59.736" v="1653" actId="1076"/>
          <ac:picMkLst>
            <pc:docMk/>
            <pc:sldMk cId="1239344919" sldId="267"/>
            <ac:picMk id="5" creationId="{BF6FF5FA-CE32-467F-A075-808DF1EBFBD2}"/>
          </ac:picMkLst>
        </pc:picChg>
        <pc:picChg chg="add del mod">
          <ac:chgData name="Garcia, Erica" userId="7c07a023-7654-4515-936d-e140f32400be" providerId="ADAL" clId="{7CEA50AE-8F3F-4D17-B417-144E7E6DEAC5}" dt="2022-03-23T11:43:37.238" v="1622" actId="478"/>
          <ac:picMkLst>
            <pc:docMk/>
            <pc:sldMk cId="1239344919" sldId="267"/>
            <ac:picMk id="9" creationId="{87C8F38A-263E-4D74-9CD3-840079E9C067}"/>
          </ac:picMkLst>
        </pc:picChg>
        <pc:picChg chg="add del mod">
          <ac:chgData name="Garcia, Erica" userId="7c07a023-7654-4515-936d-e140f32400be" providerId="ADAL" clId="{7CEA50AE-8F3F-4D17-B417-144E7E6DEAC5}" dt="2022-03-21T22:27:16.418" v="757" actId="478"/>
          <ac:picMkLst>
            <pc:docMk/>
            <pc:sldMk cId="1239344919" sldId="267"/>
            <ac:picMk id="10" creationId="{27DD2196-4266-4D8F-A10B-013EDF7A92CC}"/>
          </ac:picMkLst>
        </pc:picChg>
      </pc:sldChg>
      <pc:sldChg chg="addSp delSp modSp mod ord modNotesTx">
        <pc:chgData name="Garcia, Erica" userId="7c07a023-7654-4515-936d-e140f32400be" providerId="ADAL" clId="{7CEA50AE-8F3F-4D17-B417-144E7E6DEAC5}" dt="2022-03-23T19:06:01.609" v="14312" actId="20577"/>
        <pc:sldMkLst>
          <pc:docMk/>
          <pc:sldMk cId="3145350742" sldId="279"/>
        </pc:sldMkLst>
        <pc:spChg chg="mod">
          <ac:chgData name="Garcia, Erica" userId="7c07a023-7654-4515-936d-e140f32400be" providerId="ADAL" clId="{7CEA50AE-8F3F-4D17-B417-144E7E6DEAC5}" dt="2022-03-23T17:42:21.592" v="10315" actId="20577"/>
          <ac:spMkLst>
            <pc:docMk/>
            <pc:sldMk cId="3145350742" sldId="279"/>
            <ac:spMk id="6" creationId="{48121DB8-8BDD-4D8A-BD35-22D11087CD2F}"/>
          </ac:spMkLst>
        </pc:spChg>
        <pc:spChg chg="mod">
          <ac:chgData name="Garcia, Erica" userId="7c07a023-7654-4515-936d-e140f32400be" providerId="ADAL" clId="{7CEA50AE-8F3F-4D17-B417-144E7E6DEAC5}" dt="2022-03-23T17:44:26.489" v="10424" actId="1076"/>
          <ac:spMkLst>
            <pc:docMk/>
            <pc:sldMk cId="3145350742" sldId="279"/>
            <ac:spMk id="8" creationId="{00000000-0000-0000-0000-000000000000}"/>
          </ac:spMkLst>
        </pc:spChg>
        <pc:picChg chg="add mod">
          <ac:chgData name="Garcia, Erica" userId="7c07a023-7654-4515-936d-e140f32400be" providerId="ADAL" clId="{7CEA50AE-8F3F-4D17-B417-144E7E6DEAC5}" dt="2022-03-23T13:13:09.204" v="5399" actId="1076"/>
          <ac:picMkLst>
            <pc:docMk/>
            <pc:sldMk cId="3145350742" sldId="279"/>
            <ac:picMk id="2" creationId="{B85DFDE4-2FA6-47B5-839B-DF5C7D10992E}"/>
          </ac:picMkLst>
        </pc:picChg>
        <pc:picChg chg="add mod">
          <ac:chgData name="Garcia, Erica" userId="7c07a023-7654-4515-936d-e140f32400be" providerId="ADAL" clId="{7CEA50AE-8F3F-4D17-B417-144E7E6DEAC5}" dt="2022-03-23T17:37:51.028" v="10221" actId="1076"/>
          <ac:picMkLst>
            <pc:docMk/>
            <pc:sldMk cId="3145350742" sldId="279"/>
            <ac:picMk id="3" creationId="{A2FF9BEF-8327-4C9C-8312-CB5C3749A4EF}"/>
          </ac:picMkLst>
        </pc:picChg>
        <pc:picChg chg="del mod">
          <ac:chgData name="Garcia, Erica" userId="7c07a023-7654-4515-936d-e140f32400be" providerId="ADAL" clId="{7CEA50AE-8F3F-4D17-B417-144E7E6DEAC5}" dt="2022-03-21T21:59:23.882" v="507" actId="478"/>
          <ac:picMkLst>
            <pc:docMk/>
            <pc:sldMk cId="3145350742" sldId="279"/>
            <ac:picMk id="7" creationId="{6ABFB566-75E9-49A1-B217-4E78112B2F82}"/>
          </ac:picMkLst>
        </pc:picChg>
      </pc:sldChg>
      <pc:sldChg chg="addSp delSp modSp mod modNotesTx">
        <pc:chgData name="Garcia, Erica" userId="7c07a023-7654-4515-936d-e140f32400be" providerId="ADAL" clId="{7CEA50AE-8F3F-4D17-B417-144E7E6DEAC5}" dt="2022-03-23T18:07:25.255" v="11847" actId="1076"/>
        <pc:sldMkLst>
          <pc:docMk/>
          <pc:sldMk cId="3539448133" sldId="280"/>
        </pc:sldMkLst>
        <pc:spChg chg="mod">
          <ac:chgData name="Garcia, Erica" userId="7c07a023-7654-4515-936d-e140f32400be" providerId="ADAL" clId="{7CEA50AE-8F3F-4D17-B417-144E7E6DEAC5}" dt="2022-03-23T17:54:31.997" v="11473" actId="313"/>
          <ac:spMkLst>
            <pc:docMk/>
            <pc:sldMk cId="3539448133" sldId="280"/>
            <ac:spMk id="6" creationId="{48121DB8-8BDD-4D8A-BD35-22D11087CD2F}"/>
          </ac:spMkLst>
        </pc:spChg>
        <pc:spChg chg="mod">
          <ac:chgData name="Garcia, Erica" userId="7c07a023-7654-4515-936d-e140f32400be" providerId="ADAL" clId="{7CEA50AE-8F3F-4D17-B417-144E7E6DEAC5}" dt="2022-03-23T18:01:19.221" v="11698" actId="20577"/>
          <ac:spMkLst>
            <pc:docMk/>
            <pc:sldMk cId="3539448133" sldId="280"/>
            <ac:spMk id="12" creationId="{6CB87D06-9F03-4169-BCA7-1697E6A18EEE}"/>
          </ac:spMkLst>
        </pc:spChg>
        <pc:picChg chg="add mod">
          <ac:chgData name="Garcia, Erica" userId="7c07a023-7654-4515-936d-e140f32400be" providerId="ADAL" clId="{7CEA50AE-8F3F-4D17-B417-144E7E6DEAC5}" dt="2022-03-23T18:07:25.255" v="11847" actId="1076"/>
          <ac:picMkLst>
            <pc:docMk/>
            <pc:sldMk cId="3539448133" sldId="280"/>
            <ac:picMk id="2" creationId="{88F9E46D-36D1-4E79-9FA7-8EBA26DAB112}"/>
          </ac:picMkLst>
        </pc:picChg>
        <pc:picChg chg="del mod">
          <ac:chgData name="Garcia, Erica" userId="7c07a023-7654-4515-936d-e140f32400be" providerId="ADAL" clId="{7CEA50AE-8F3F-4D17-B417-144E7E6DEAC5}" dt="2022-03-23T18:07:05.489" v="11843" actId="21"/>
          <ac:picMkLst>
            <pc:docMk/>
            <pc:sldMk cId="3539448133" sldId="280"/>
            <ac:picMk id="9" creationId="{85FBC143-C256-4EC9-9574-CA2A6A5DC73C}"/>
          </ac:picMkLst>
        </pc:picChg>
        <pc:picChg chg="mod">
          <ac:chgData name="Garcia, Erica" userId="7c07a023-7654-4515-936d-e140f32400be" providerId="ADAL" clId="{7CEA50AE-8F3F-4D17-B417-144E7E6DEAC5}" dt="2022-03-23T13:30:42.584" v="5740" actId="1076"/>
          <ac:picMkLst>
            <pc:docMk/>
            <pc:sldMk cId="3539448133" sldId="280"/>
            <ac:picMk id="10" creationId="{38E4C5C2-71CD-49EB-998F-AB31DDE0AA12}"/>
          </ac:picMkLst>
        </pc:picChg>
        <pc:picChg chg="mod">
          <ac:chgData name="Garcia, Erica" userId="7c07a023-7654-4515-936d-e140f32400be" providerId="ADAL" clId="{7CEA50AE-8F3F-4D17-B417-144E7E6DEAC5}" dt="2022-03-23T13:25:14.130" v="5538" actId="14100"/>
          <ac:picMkLst>
            <pc:docMk/>
            <pc:sldMk cId="3539448133" sldId="280"/>
            <ac:picMk id="13" creationId="{A6FA3DD2-4840-4E24-90A3-DE5FF99A69E9}"/>
          </ac:picMkLst>
        </pc:picChg>
      </pc:sldChg>
      <pc:sldChg chg="delSp modSp mod modNotesTx">
        <pc:chgData name="Garcia, Erica" userId="7c07a023-7654-4515-936d-e140f32400be" providerId="ADAL" clId="{7CEA50AE-8F3F-4D17-B417-144E7E6DEAC5}" dt="2022-03-23T18:18:29.371" v="11977" actId="14100"/>
        <pc:sldMkLst>
          <pc:docMk/>
          <pc:sldMk cId="1256365548" sldId="281"/>
        </pc:sldMkLst>
        <pc:spChg chg="mod">
          <ac:chgData name="Garcia, Erica" userId="7c07a023-7654-4515-936d-e140f32400be" providerId="ADAL" clId="{7CEA50AE-8F3F-4D17-B417-144E7E6DEAC5}" dt="2022-03-23T18:18:29.371" v="11977" actId="14100"/>
          <ac:spMkLst>
            <pc:docMk/>
            <pc:sldMk cId="1256365548" sldId="281"/>
            <ac:spMk id="6" creationId="{48121DB8-8BDD-4D8A-BD35-22D11087CD2F}"/>
          </ac:spMkLst>
        </pc:spChg>
        <pc:spChg chg="mod">
          <ac:chgData name="Garcia, Erica" userId="7c07a023-7654-4515-936d-e140f32400be" providerId="ADAL" clId="{7CEA50AE-8F3F-4D17-B417-144E7E6DEAC5}" dt="2022-03-23T13:41:54.595" v="5944" actId="20577"/>
          <ac:spMkLst>
            <pc:docMk/>
            <pc:sldMk cId="1256365548" sldId="281"/>
            <ac:spMk id="12" creationId="{6CB87D06-9F03-4169-BCA7-1697E6A18EEE}"/>
          </ac:spMkLst>
        </pc:spChg>
        <pc:picChg chg="mod">
          <ac:chgData name="Garcia, Erica" userId="7c07a023-7654-4515-936d-e140f32400be" providerId="ADAL" clId="{7CEA50AE-8F3F-4D17-B417-144E7E6DEAC5}" dt="2022-03-23T18:18:14.221" v="11973" actId="1076"/>
          <ac:picMkLst>
            <pc:docMk/>
            <pc:sldMk cId="1256365548" sldId="281"/>
            <ac:picMk id="8" creationId="{12BC3E1E-8998-499A-8B06-17E420CA049F}"/>
          </ac:picMkLst>
        </pc:picChg>
        <pc:picChg chg="del mod">
          <ac:chgData name="Garcia, Erica" userId="7c07a023-7654-4515-936d-e140f32400be" providerId="ADAL" clId="{7CEA50AE-8F3F-4D17-B417-144E7E6DEAC5}" dt="2022-03-23T18:03:07.473" v="11703" actId="21"/>
          <ac:picMkLst>
            <pc:docMk/>
            <pc:sldMk cId="1256365548" sldId="281"/>
            <ac:picMk id="13" creationId="{E14C1F89-C958-4760-AA88-3ED9D15664A9}"/>
          </ac:picMkLst>
        </pc:picChg>
        <pc:picChg chg="del mod">
          <ac:chgData name="Garcia, Erica" userId="7c07a023-7654-4515-936d-e140f32400be" providerId="ADAL" clId="{7CEA50AE-8F3F-4D17-B417-144E7E6DEAC5}" dt="2022-03-23T18:03:25.867" v="11706" actId="21"/>
          <ac:picMkLst>
            <pc:docMk/>
            <pc:sldMk cId="1256365548" sldId="281"/>
            <ac:picMk id="14" creationId="{5B1AFB49-2D23-4AC2-A3DD-F0A5C21D8D93}"/>
          </ac:picMkLst>
        </pc:picChg>
        <pc:picChg chg="mod">
          <ac:chgData name="Garcia, Erica" userId="7c07a023-7654-4515-936d-e140f32400be" providerId="ADAL" clId="{7CEA50AE-8F3F-4D17-B417-144E7E6DEAC5}" dt="2022-03-23T18:18:12.365" v="11972" actId="1076"/>
          <ac:picMkLst>
            <pc:docMk/>
            <pc:sldMk cId="1256365548" sldId="281"/>
            <ac:picMk id="16" creationId="{248731B7-2275-477C-8E9A-F7A9ABDCBCCA}"/>
          </ac:picMkLst>
        </pc:picChg>
      </pc:sldChg>
      <pc:sldChg chg="addSp delSp modSp mod ord modNotesTx">
        <pc:chgData name="Garcia, Erica" userId="7c07a023-7654-4515-936d-e140f32400be" providerId="ADAL" clId="{7CEA50AE-8F3F-4D17-B417-144E7E6DEAC5}" dt="2022-03-23T18:38:20.699" v="12628" actId="1076"/>
        <pc:sldMkLst>
          <pc:docMk/>
          <pc:sldMk cId="4075838577" sldId="282"/>
        </pc:sldMkLst>
        <pc:spChg chg="mod">
          <ac:chgData name="Garcia, Erica" userId="7c07a023-7654-4515-936d-e140f32400be" providerId="ADAL" clId="{7CEA50AE-8F3F-4D17-B417-144E7E6DEAC5}" dt="2022-03-23T13:24:17.237" v="5529" actId="20577"/>
          <ac:spMkLst>
            <pc:docMk/>
            <pc:sldMk cId="4075838577" sldId="282"/>
            <ac:spMk id="12" creationId="{6CB87D06-9F03-4169-BCA7-1697E6A18EEE}"/>
          </ac:spMkLst>
        </pc:spChg>
        <pc:picChg chg="add mod">
          <ac:chgData name="Garcia, Erica" userId="7c07a023-7654-4515-936d-e140f32400be" providerId="ADAL" clId="{7CEA50AE-8F3F-4D17-B417-144E7E6DEAC5}" dt="2022-03-23T18:38:20.699" v="12628" actId="1076"/>
          <ac:picMkLst>
            <pc:docMk/>
            <pc:sldMk cId="4075838577" sldId="282"/>
            <ac:picMk id="2" creationId="{6D2F3C34-B4B2-406E-8462-DF4E1EEB5E03}"/>
          </ac:picMkLst>
        </pc:picChg>
        <pc:picChg chg="del">
          <ac:chgData name="Garcia, Erica" userId="7c07a023-7654-4515-936d-e140f32400be" providerId="ADAL" clId="{7CEA50AE-8F3F-4D17-B417-144E7E6DEAC5}" dt="2022-03-23T18:37:56.078" v="12621" actId="478"/>
          <ac:picMkLst>
            <pc:docMk/>
            <pc:sldMk cId="4075838577" sldId="282"/>
            <ac:picMk id="10" creationId="{4B276B34-BDEE-4950-A7A2-48E705ABA707}"/>
          </ac:picMkLst>
        </pc:picChg>
      </pc:sldChg>
      <pc:sldChg chg="addSp delSp modSp mod ord modNotesTx">
        <pc:chgData name="Garcia, Erica" userId="7c07a023-7654-4515-936d-e140f32400be" providerId="ADAL" clId="{7CEA50AE-8F3F-4D17-B417-144E7E6DEAC5}" dt="2022-03-23T18:07:31.004" v="11848" actId="1076"/>
        <pc:sldMkLst>
          <pc:docMk/>
          <pc:sldMk cId="3973555772" sldId="284"/>
        </pc:sldMkLst>
        <pc:spChg chg="mod">
          <ac:chgData name="Garcia, Erica" userId="7c07a023-7654-4515-936d-e140f32400be" providerId="ADAL" clId="{7CEA50AE-8F3F-4D17-B417-144E7E6DEAC5}" dt="2022-03-23T18:04:50.140" v="11724" actId="1076"/>
          <ac:spMkLst>
            <pc:docMk/>
            <pc:sldMk cId="3973555772" sldId="284"/>
            <ac:spMk id="6" creationId="{48121DB8-8BDD-4D8A-BD35-22D11087CD2F}"/>
          </ac:spMkLst>
        </pc:spChg>
        <pc:picChg chg="add mod">
          <ac:chgData name="Garcia, Erica" userId="7c07a023-7654-4515-936d-e140f32400be" providerId="ADAL" clId="{7CEA50AE-8F3F-4D17-B417-144E7E6DEAC5}" dt="2022-03-23T18:03:49.714" v="11711" actId="1076"/>
          <ac:picMkLst>
            <pc:docMk/>
            <pc:sldMk cId="3973555772" sldId="284"/>
            <ac:picMk id="2" creationId="{D24CBE77-E4BB-412F-B079-A1190BE91801}"/>
          </ac:picMkLst>
        </pc:picChg>
        <pc:picChg chg="add mod">
          <ac:chgData name="Garcia, Erica" userId="7c07a023-7654-4515-936d-e140f32400be" providerId="ADAL" clId="{7CEA50AE-8F3F-4D17-B417-144E7E6DEAC5}" dt="2022-03-23T18:04:18.826" v="11717" actId="1076"/>
          <ac:picMkLst>
            <pc:docMk/>
            <pc:sldMk cId="3973555772" sldId="284"/>
            <ac:picMk id="3" creationId="{C1A968D4-23C6-49E1-8935-F39B85FC3E8F}"/>
          </ac:picMkLst>
        </pc:picChg>
        <pc:picChg chg="add mod">
          <ac:chgData name="Garcia, Erica" userId="7c07a023-7654-4515-936d-e140f32400be" providerId="ADAL" clId="{7CEA50AE-8F3F-4D17-B417-144E7E6DEAC5}" dt="2022-03-23T18:07:31.004" v="11848" actId="1076"/>
          <ac:picMkLst>
            <pc:docMk/>
            <pc:sldMk cId="3973555772" sldId="284"/>
            <ac:picMk id="4" creationId="{C1D3593B-7B7A-4FAD-AC06-14073A5704E1}"/>
          </ac:picMkLst>
        </pc:picChg>
        <pc:picChg chg="del">
          <ac:chgData name="Garcia, Erica" userId="7c07a023-7654-4515-936d-e140f32400be" providerId="ADAL" clId="{7CEA50AE-8F3F-4D17-B417-144E7E6DEAC5}" dt="2022-03-23T18:03:32.877" v="11708" actId="478"/>
          <ac:picMkLst>
            <pc:docMk/>
            <pc:sldMk cId="3973555772" sldId="284"/>
            <ac:picMk id="7" creationId="{AEC7CF80-EC1F-4AFB-95FB-A488B2235B66}"/>
          </ac:picMkLst>
        </pc:picChg>
        <pc:picChg chg="del">
          <ac:chgData name="Garcia, Erica" userId="7c07a023-7654-4515-936d-e140f32400be" providerId="ADAL" clId="{7CEA50AE-8F3F-4D17-B417-144E7E6DEAC5}" dt="2022-03-21T22:55:50.934" v="1443" actId="478"/>
          <ac:picMkLst>
            <pc:docMk/>
            <pc:sldMk cId="3973555772" sldId="284"/>
            <ac:picMk id="8" creationId="{0625BC9C-4784-404F-B2C5-171244A799EF}"/>
          </ac:picMkLst>
        </pc:picChg>
        <pc:picChg chg="del mod">
          <ac:chgData name="Garcia, Erica" userId="7c07a023-7654-4515-936d-e140f32400be" providerId="ADAL" clId="{7CEA50AE-8F3F-4D17-B417-144E7E6DEAC5}" dt="2022-03-23T18:07:18.851" v="11845" actId="21"/>
          <ac:picMkLst>
            <pc:docMk/>
            <pc:sldMk cId="3973555772" sldId="284"/>
            <ac:picMk id="10" creationId="{4B276B34-BDEE-4950-A7A2-48E705ABA707}"/>
          </ac:picMkLst>
        </pc:picChg>
        <pc:picChg chg="del">
          <ac:chgData name="Garcia, Erica" userId="7c07a023-7654-4515-936d-e140f32400be" providerId="ADAL" clId="{7CEA50AE-8F3F-4D17-B417-144E7E6DEAC5}" dt="2022-03-23T18:03:39.909" v="11709" actId="478"/>
          <ac:picMkLst>
            <pc:docMk/>
            <pc:sldMk cId="3973555772" sldId="284"/>
            <ac:picMk id="11" creationId="{DAAAD3FA-B6C6-4BCA-9157-599337DDBF1E}"/>
          </ac:picMkLst>
        </pc:picChg>
      </pc:sldChg>
      <pc:sldChg chg="modNotesTx">
        <pc:chgData name="Garcia, Erica" userId="7c07a023-7654-4515-936d-e140f32400be" providerId="ADAL" clId="{7CEA50AE-8F3F-4D17-B417-144E7E6DEAC5}" dt="2022-03-23T18:42:33.299" v="12868" actId="20577"/>
        <pc:sldMkLst>
          <pc:docMk/>
          <pc:sldMk cId="1990000188" sldId="285"/>
        </pc:sldMkLst>
      </pc:sldChg>
      <pc:sldChg chg="addSp delSp modSp add mod ord modNotesTx">
        <pc:chgData name="Garcia, Erica" userId="7c07a023-7654-4515-936d-e140f32400be" providerId="ADAL" clId="{7CEA50AE-8F3F-4D17-B417-144E7E6DEAC5}" dt="2022-03-23T18:45:43.122" v="12945" actId="20577"/>
        <pc:sldMkLst>
          <pc:docMk/>
          <pc:sldMk cId="1970499201" sldId="286"/>
        </pc:sldMkLst>
        <pc:spChg chg="mod">
          <ac:chgData name="Garcia, Erica" userId="7c07a023-7654-4515-936d-e140f32400be" providerId="ADAL" clId="{7CEA50AE-8F3F-4D17-B417-144E7E6DEAC5}" dt="2022-03-23T16:23:08.355" v="8946" actId="20577"/>
          <ac:spMkLst>
            <pc:docMk/>
            <pc:sldMk cId="1970499201" sldId="286"/>
            <ac:spMk id="6" creationId="{48121DB8-8BDD-4D8A-BD35-22D11087CD2F}"/>
          </ac:spMkLst>
        </pc:spChg>
        <pc:spChg chg="add mod">
          <ac:chgData name="Garcia, Erica" userId="7c07a023-7654-4515-936d-e140f32400be" providerId="ADAL" clId="{7CEA50AE-8F3F-4D17-B417-144E7E6DEAC5}" dt="2022-03-21T20:23:25.942" v="80" actId="1076"/>
          <ac:spMkLst>
            <pc:docMk/>
            <pc:sldMk cId="1970499201" sldId="286"/>
            <ac:spMk id="7" creationId="{3EB3EB48-D4B0-419B-8BD0-9271D12996A1}"/>
          </ac:spMkLst>
        </pc:spChg>
        <pc:picChg chg="add del mod">
          <ac:chgData name="Garcia, Erica" userId="7c07a023-7654-4515-936d-e140f32400be" providerId="ADAL" clId="{7CEA50AE-8F3F-4D17-B417-144E7E6DEAC5}" dt="2022-03-23T16:22:03.106" v="8936" actId="21"/>
          <ac:picMkLst>
            <pc:docMk/>
            <pc:sldMk cId="1970499201" sldId="286"/>
            <ac:picMk id="2" creationId="{AAF143FF-7091-4396-B1C1-72812319A3EF}"/>
          </ac:picMkLst>
        </pc:picChg>
        <pc:picChg chg="add mod">
          <ac:chgData name="Garcia, Erica" userId="7c07a023-7654-4515-936d-e140f32400be" providerId="ADAL" clId="{7CEA50AE-8F3F-4D17-B417-144E7E6DEAC5}" dt="2022-03-23T16:22:29.606" v="8942" actId="1076"/>
          <ac:picMkLst>
            <pc:docMk/>
            <pc:sldMk cId="1970499201" sldId="286"/>
            <ac:picMk id="3" creationId="{F659C669-0EFA-4BB0-9CF0-855BFA8A772A}"/>
          </ac:picMkLst>
        </pc:picChg>
        <pc:picChg chg="del">
          <ac:chgData name="Garcia, Erica" userId="7c07a023-7654-4515-936d-e140f32400be" providerId="ADAL" clId="{7CEA50AE-8F3F-4D17-B417-144E7E6DEAC5}" dt="2022-03-21T21:00:40.197" v="170" actId="478"/>
          <ac:picMkLst>
            <pc:docMk/>
            <pc:sldMk cId="1970499201" sldId="286"/>
            <ac:picMk id="9" creationId="{46C90B1B-FCE5-4B08-86FA-C08CA4A3AD09}"/>
          </ac:picMkLst>
        </pc:picChg>
      </pc:sldChg>
      <pc:sldChg chg="addSp delSp modSp add mod modNotesTx">
        <pc:chgData name="Garcia, Erica" userId="7c07a023-7654-4515-936d-e140f32400be" providerId="ADAL" clId="{7CEA50AE-8F3F-4D17-B417-144E7E6DEAC5}" dt="2022-03-23T18:28:03.576" v="12021" actId="20577"/>
        <pc:sldMkLst>
          <pc:docMk/>
          <pc:sldMk cId="2694441465" sldId="287"/>
        </pc:sldMkLst>
        <pc:spChg chg="mod">
          <ac:chgData name="Garcia, Erica" userId="7c07a023-7654-4515-936d-e140f32400be" providerId="ADAL" clId="{7CEA50AE-8F3F-4D17-B417-144E7E6DEAC5}" dt="2022-03-23T18:27:33.594" v="12011" actId="1076"/>
          <ac:spMkLst>
            <pc:docMk/>
            <pc:sldMk cId="2694441465" sldId="287"/>
            <ac:spMk id="6" creationId="{48121DB8-8BDD-4D8A-BD35-22D11087CD2F}"/>
          </ac:spMkLst>
        </pc:spChg>
        <pc:spChg chg="add del mod">
          <ac:chgData name="Garcia, Erica" userId="7c07a023-7654-4515-936d-e140f32400be" providerId="ADAL" clId="{7CEA50AE-8F3F-4D17-B417-144E7E6DEAC5}" dt="2022-03-21T22:45:35.202" v="1280" actId="478"/>
          <ac:spMkLst>
            <pc:docMk/>
            <pc:sldMk cId="2694441465" sldId="287"/>
            <ac:spMk id="7" creationId="{0ED3C2B7-DADE-4AEF-905B-6389B93DA9EA}"/>
          </ac:spMkLst>
        </pc:spChg>
        <pc:spChg chg="mod">
          <ac:chgData name="Garcia, Erica" userId="7c07a023-7654-4515-936d-e140f32400be" providerId="ADAL" clId="{7CEA50AE-8F3F-4D17-B417-144E7E6DEAC5}" dt="2022-03-23T18:26:41.432" v="12004" actId="1076"/>
          <ac:spMkLst>
            <pc:docMk/>
            <pc:sldMk cId="2694441465" sldId="287"/>
            <ac:spMk id="12" creationId="{6CB87D06-9F03-4169-BCA7-1697E6A18EEE}"/>
          </ac:spMkLst>
        </pc:spChg>
        <pc:picChg chg="add mod">
          <ac:chgData name="Garcia, Erica" userId="7c07a023-7654-4515-936d-e140f32400be" providerId="ADAL" clId="{7CEA50AE-8F3F-4D17-B417-144E7E6DEAC5}" dt="2022-03-23T18:27:19.490" v="12010" actId="14100"/>
          <ac:picMkLst>
            <pc:docMk/>
            <pc:sldMk cId="2694441465" sldId="287"/>
            <ac:picMk id="3" creationId="{69D6A235-E097-42D1-A2DB-FE59C44055D9}"/>
          </ac:picMkLst>
        </pc:picChg>
        <pc:picChg chg="del">
          <ac:chgData name="Garcia, Erica" userId="7c07a023-7654-4515-936d-e140f32400be" providerId="ADAL" clId="{7CEA50AE-8F3F-4D17-B417-144E7E6DEAC5}" dt="2022-03-23T18:24:47.432" v="11985" actId="478"/>
          <ac:picMkLst>
            <pc:docMk/>
            <pc:sldMk cId="2694441465" sldId="287"/>
            <ac:picMk id="9" creationId="{46C90B1B-FCE5-4B08-86FA-C08CA4A3AD09}"/>
          </ac:picMkLst>
        </pc:picChg>
        <pc:picChg chg="del mod">
          <ac:chgData name="Garcia, Erica" userId="7c07a023-7654-4515-936d-e140f32400be" providerId="ADAL" clId="{7CEA50AE-8F3F-4D17-B417-144E7E6DEAC5}" dt="2022-03-23T18:26:02.459" v="11998" actId="21"/>
          <ac:picMkLst>
            <pc:docMk/>
            <pc:sldMk cId="2694441465" sldId="287"/>
            <ac:picMk id="10" creationId="{4B276B34-BDEE-4950-A7A2-48E705ABA707}"/>
          </ac:picMkLst>
        </pc:picChg>
      </pc:sldChg>
      <pc:sldChg chg="addSp delSp modSp add mod ord modNotesTx">
        <pc:chgData name="Garcia, Erica" userId="7c07a023-7654-4515-936d-e140f32400be" providerId="ADAL" clId="{7CEA50AE-8F3F-4D17-B417-144E7E6DEAC5}" dt="2022-03-23T16:52:18.818" v="9586" actId="313"/>
        <pc:sldMkLst>
          <pc:docMk/>
          <pc:sldMk cId="4074246168" sldId="288"/>
        </pc:sldMkLst>
        <pc:spChg chg="mod">
          <ac:chgData name="Garcia, Erica" userId="7c07a023-7654-4515-936d-e140f32400be" providerId="ADAL" clId="{7CEA50AE-8F3F-4D17-B417-144E7E6DEAC5}" dt="2022-03-23T16:29:30.418" v="9098" actId="1076"/>
          <ac:spMkLst>
            <pc:docMk/>
            <pc:sldMk cId="4074246168" sldId="288"/>
            <ac:spMk id="6" creationId="{48121DB8-8BDD-4D8A-BD35-22D11087CD2F}"/>
          </ac:spMkLst>
        </pc:spChg>
        <pc:spChg chg="add mod">
          <ac:chgData name="Garcia, Erica" userId="7c07a023-7654-4515-936d-e140f32400be" providerId="ADAL" clId="{7CEA50AE-8F3F-4D17-B417-144E7E6DEAC5}" dt="2022-03-23T16:29:35.850" v="9099" actId="1076"/>
          <ac:spMkLst>
            <pc:docMk/>
            <pc:sldMk cId="4074246168" sldId="288"/>
            <ac:spMk id="8" creationId="{D8459D54-026D-46EC-9E29-40DF75B6F574}"/>
          </ac:spMkLst>
        </pc:spChg>
        <pc:spChg chg="mod">
          <ac:chgData name="Garcia, Erica" userId="7c07a023-7654-4515-936d-e140f32400be" providerId="ADAL" clId="{7CEA50AE-8F3F-4D17-B417-144E7E6DEAC5}" dt="2022-03-21T22:44:57.699" v="1246" actId="20577"/>
          <ac:spMkLst>
            <pc:docMk/>
            <pc:sldMk cId="4074246168" sldId="288"/>
            <ac:spMk id="12" creationId="{6CB87D06-9F03-4169-BCA7-1697E6A18EEE}"/>
          </ac:spMkLst>
        </pc:spChg>
        <pc:picChg chg="add mod">
          <ac:chgData name="Garcia, Erica" userId="7c07a023-7654-4515-936d-e140f32400be" providerId="ADAL" clId="{7CEA50AE-8F3F-4D17-B417-144E7E6DEAC5}" dt="2022-03-21T20:29:25.049" v="110" actId="1076"/>
          <ac:picMkLst>
            <pc:docMk/>
            <pc:sldMk cId="4074246168" sldId="288"/>
            <ac:picMk id="7" creationId="{58C5BC16-A699-4CAB-9EA0-B67DB81DA954}"/>
          </ac:picMkLst>
        </pc:picChg>
        <pc:picChg chg="del">
          <ac:chgData name="Garcia, Erica" userId="7c07a023-7654-4515-936d-e140f32400be" providerId="ADAL" clId="{7CEA50AE-8F3F-4D17-B417-144E7E6DEAC5}" dt="2022-03-21T20:28:14.290" v="102" actId="478"/>
          <ac:picMkLst>
            <pc:docMk/>
            <pc:sldMk cId="4074246168" sldId="288"/>
            <ac:picMk id="9" creationId="{46C90B1B-FCE5-4B08-86FA-C08CA4A3AD09}"/>
          </ac:picMkLst>
        </pc:picChg>
        <pc:picChg chg="mod">
          <ac:chgData name="Garcia, Erica" userId="7c07a023-7654-4515-936d-e140f32400be" providerId="ADAL" clId="{7CEA50AE-8F3F-4D17-B417-144E7E6DEAC5}" dt="2022-03-21T20:29:13.202" v="107" actId="1076"/>
          <ac:picMkLst>
            <pc:docMk/>
            <pc:sldMk cId="4074246168" sldId="288"/>
            <ac:picMk id="10" creationId="{4B276B34-BDEE-4950-A7A2-48E705ABA707}"/>
          </ac:picMkLst>
        </pc:picChg>
      </pc:sldChg>
      <pc:sldChg chg="addSp delSp modSp add mod ord modNotesTx">
        <pc:chgData name="Garcia, Erica" userId="7c07a023-7654-4515-936d-e140f32400be" providerId="ADAL" clId="{7CEA50AE-8F3F-4D17-B417-144E7E6DEAC5}" dt="2022-03-23T18:44:31.388" v="12869" actId="313"/>
        <pc:sldMkLst>
          <pc:docMk/>
          <pc:sldMk cId="4111367251" sldId="289"/>
        </pc:sldMkLst>
        <pc:spChg chg="mod">
          <ac:chgData name="Garcia, Erica" userId="7c07a023-7654-4515-936d-e140f32400be" providerId="ADAL" clId="{7CEA50AE-8F3F-4D17-B417-144E7E6DEAC5}" dt="2022-03-23T15:03:00.586" v="8128" actId="20577"/>
          <ac:spMkLst>
            <pc:docMk/>
            <pc:sldMk cId="4111367251" sldId="289"/>
            <ac:spMk id="6" creationId="{48121DB8-8BDD-4D8A-BD35-22D11087CD2F}"/>
          </ac:spMkLst>
        </pc:spChg>
        <pc:spChg chg="add mod">
          <ac:chgData name="Garcia, Erica" userId="7c07a023-7654-4515-936d-e140f32400be" providerId="ADAL" clId="{7CEA50AE-8F3F-4D17-B417-144E7E6DEAC5}" dt="2022-03-23T16:22:47.684" v="8945" actId="1076"/>
          <ac:spMkLst>
            <pc:docMk/>
            <pc:sldMk cId="4111367251" sldId="289"/>
            <ac:spMk id="7" creationId="{20156768-5373-40EA-BC63-EE343A23A0BC}"/>
          </ac:spMkLst>
        </pc:spChg>
        <pc:spChg chg="mod">
          <ac:chgData name="Garcia, Erica" userId="7c07a023-7654-4515-936d-e140f32400be" providerId="ADAL" clId="{7CEA50AE-8F3F-4D17-B417-144E7E6DEAC5}" dt="2022-03-21T22:33:46.031" v="1133" actId="20577"/>
          <ac:spMkLst>
            <pc:docMk/>
            <pc:sldMk cId="4111367251" sldId="289"/>
            <ac:spMk id="12" creationId="{6CB87D06-9F03-4169-BCA7-1697E6A18EEE}"/>
          </ac:spMkLst>
        </pc:spChg>
        <pc:picChg chg="add del mod">
          <ac:chgData name="Garcia, Erica" userId="7c07a023-7654-4515-936d-e140f32400be" providerId="ADAL" clId="{7CEA50AE-8F3F-4D17-B417-144E7E6DEAC5}" dt="2022-03-23T16:22:20.316" v="8938" actId="21"/>
          <ac:picMkLst>
            <pc:docMk/>
            <pc:sldMk cId="4111367251" sldId="289"/>
            <ac:picMk id="2" creationId="{E4D797C1-00C3-46E6-BC48-3B54E5CFF472}"/>
          </ac:picMkLst>
        </pc:picChg>
        <pc:picChg chg="add mod">
          <ac:chgData name="Garcia, Erica" userId="7c07a023-7654-4515-936d-e140f32400be" providerId="ADAL" clId="{7CEA50AE-8F3F-4D17-B417-144E7E6DEAC5}" dt="2022-03-23T16:22:37.572" v="8944" actId="14100"/>
          <ac:picMkLst>
            <pc:docMk/>
            <pc:sldMk cId="4111367251" sldId="289"/>
            <ac:picMk id="3" creationId="{99FB8EC5-015E-4873-809F-4609BFFB9A98}"/>
          </ac:picMkLst>
        </pc:picChg>
        <pc:picChg chg="del mod">
          <ac:chgData name="Garcia, Erica" userId="7c07a023-7654-4515-936d-e140f32400be" providerId="ADAL" clId="{7CEA50AE-8F3F-4D17-B417-144E7E6DEAC5}" dt="2022-03-21T23:38:14.931" v="1601" actId="478"/>
          <ac:picMkLst>
            <pc:docMk/>
            <pc:sldMk cId="4111367251" sldId="289"/>
            <ac:picMk id="9" creationId="{46C90B1B-FCE5-4B08-86FA-C08CA4A3AD09}"/>
          </ac:picMkLst>
        </pc:picChg>
        <pc:picChg chg="mod">
          <ac:chgData name="Garcia, Erica" userId="7c07a023-7654-4515-936d-e140f32400be" providerId="ADAL" clId="{7CEA50AE-8F3F-4D17-B417-144E7E6DEAC5}" dt="2022-03-21T22:33:51.002" v="1134" actId="1076"/>
          <ac:picMkLst>
            <pc:docMk/>
            <pc:sldMk cId="4111367251" sldId="289"/>
            <ac:picMk id="10" creationId="{4B276B34-BDEE-4950-A7A2-48E705ABA707}"/>
          </ac:picMkLst>
        </pc:picChg>
      </pc:sldChg>
      <pc:sldChg chg="addSp delSp modSp add mod ord modNotesTx">
        <pc:chgData name="Garcia, Erica" userId="7c07a023-7654-4515-936d-e140f32400be" providerId="ADAL" clId="{7CEA50AE-8F3F-4D17-B417-144E7E6DEAC5}" dt="2022-03-23T16:26:41.566" v="8965" actId="1076"/>
        <pc:sldMkLst>
          <pc:docMk/>
          <pc:sldMk cId="877883629" sldId="290"/>
        </pc:sldMkLst>
        <pc:spChg chg="mod">
          <ac:chgData name="Garcia, Erica" userId="7c07a023-7654-4515-936d-e140f32400be" providerId="ADAL" clId="{7CEA50AE-8F3F-4D17-B417-144E7E6DEAC5}" dt="2022-03-21T20:25:07.486" v="83" actId="20577"/>
          <ac:spMkLst>
            <pc:docMk/>
            <pc:sldMk cId="877883629" sldId="290"/>
            <ac:spMk id="6" creationId="{48121DB8-8BDD-4D8A-BD35-22D11087CD2F}"/>
          </ac:spMkLst>
        </pc:spChg>
        <pc:spChg chg="add mod">
          <ac:chgData name="Garcia, Erica" userId="7c07a023-7654-4515-936d-e140f32400be" providerId="ADAL" clId="{7CEA50AE-8F3F-4D17-B417-144E7E6DEAC5}" dt="2022-03-23T13:21:15.233" v="5445" actId="1076"/>
          <ac:spMkLst>
            <pc:docMk/>
            <pc:sldMk cId="877883629" sldId="290"/>
            <ac:spMk id="8" creationId="{6B11839A-F1B1-4AA7-83F6-C2801BE06C2A}"/>
          </ac:spMkLst>
        </pc:spChg>
        <pc:spChg chg="add mod">
          <ac:chgData name="Garcia, Erica" userId="7c07a023-7654-4515-936d-e140f32400be" providerId="ADAL" clId="{7CEA50AE-8F3F-4D17-B417-144E7E6DEAC5}" dt="2022-03-21T20:26:07.395" v="91" actId="1076"/>
          <ac:spMkLst>
            <pc:docMk/>
            <pc:sldMk cId="877883629" sldId="290"/>
            <ac:spMk id="11" creationId="{B53E98AF-5412-41BB-AD94-50672D9B65F7}"/>
          </ac:spMkLst>
        </pc:spChg>
        <pc:picChg chg="add mod">
          <ac:chgData name="Garcia, Erica" userId="7c07a023-7654-4515-936d-e140f32400be" providerId="ADAL" clId="{7CEA50AE-8F3F-4D17-B417-144E7E6DEAC5}" dt="2022-03-23T16:26:41.566" v="8965" actId="1076"/>
          <ac:picMkLst>
            <pc:docMk/>
            <pc:sldMk cId="877883629" sldId="290"/>
            <ac:picMk id="2" creationId="{8148F542-D56E-45E4-A975-61A1EC30D7A1}"/>
          </ac:picMkLst>
        </pc:picChg>
        <pc:picChg chg="del mod">
          <ac:chgData name="Garcia, Erica" userId="7c07a023-7654-4515-936d-e140f32400be" providerId="ADAL" clId="{7CEA50AE-8F3F-4D17-B417-144E7E6DEAC5}" dt="2022-03-21T21:09:40.938" v="179" actId="478"/>
          <ac:picMkLst>
            <pc:docMk/>
            <pc:sldMk cId="877883629" sldId="290"/>
            <ac:picMk id="9" creationId="{46C90B1B-FCE5-4B08-86FA-C08CA4A3AD09}"/>
          </ac:picMkLst>
        </pc:picChg>
        <pc:picChg chg="mod">
          <ac:chgData name="Garcia, Erica" userId="7c07a023-7654-4515-936d-e140f32400be" providerId="ADAL" clId="{7CEA50AE-8F3F-4D17-B417-144E7E6DEAC5}" dt="2022-03-23T13:21:11.927" v="5444" actId="1076"/>
          <ac:picMkLst>
            <pc:docMk/>
            <pc:sldMk cId="877883629" sldId="290"/>
            <ac:picMk id="10" creationId="{4B276B34-BDEE-4950-A7A2-48E705ABA707}"/>
          </ac:picMkLst>
        </pc:picChg>
        <pc:picChg chg="add del mod">
          <ac:chgData name="Garcia, Erica" userId="7c07a023-7654-4515-936d-e140f32400be" providerId="ADAL" clId="{7CEA50AE-8F3F-4D17-B417-144E7E6DEAC5}" dt="2022-03-23T16:26:33.120" v="8963" actId="478"/>
          <ac:picMkLst>
            <pc:docMk/>
            <pc:sldMk cId="877883629" sldId="290"/>
            <ac:picMk id="13" creationId="{5165D6EF-8AF7-401C-8B56-180E1237800E}"/>
          </ac:picMkLst>
        </pc:picChg>
      </pc:sldChg>
      <pc:sldChg chg="addSp delSp modSp add mod ord modNotesTx">
        <pc:chgData name="Garcia, Erica" userId="7c07a023-7654-4515-936d-e140f32400be" providerId="ADAL" clId="{7CEA50AE-8F3F-4D17-B417-144E7E6DEAC5}" dt="2022-03-23T19:04:37.802" v="14216" actId="20577"/>
        <pc:sldMkLst>
          <pc:docMk/>
          <pc:sldMk cId="3608165154" sldId="291"/>
        </pc:sldMkLst>
        <pc:spChg chg="del">
          <ac:chgData name="Garcia, Erica" userId="7c07a023-7654-4515-936d-e140f32400be" providerId="ADAL" clId="{7CEA50AE-8F3F-4D17-B417-144E7E6DEAC5}" dt="2022-03-21T20:35:30.382" v="122" actId="478"/>
          <ac:spMkLst>
            <pc:docMk/>
            <pc:sldMk cId="3608165154" sldId="291"/>
            <ac:spMk id="6" creationId="{48121DB8-8BDD-4D8A-BD35-22D11087CD2F}"/>
          </ac:spMkLst>
        </pc:spChg>
        <pc:spChg chg="del mod">
          <ac:chgData name="Garcia, Erica" userId="7c07a023-7654-4515-936d-e140f32400be" providerId="ADAL" clId="{7CEA50AE-8F3F-4D17-B417-144E7E6DEAC5}" dt="2022-03-21T22:47:37.516" v="1303" actId="478"/>
          <ac:spMkLst>
            <pc:docMk/>
            <pc:sldMk cId="3608165154" sldId="291"/>
            <ac:spMk id="7" creationId="{0ED3C2B7-DADE-4AEF-905B-6389B93DA9EA}"/>
          </ac:spMkLst>
        </pc:spChg>
        <pc:spChg chg="mod">
          <ac:chgData name="Garcia, Erica" userId="7c07a023-7654-4515-936d-e140f32400be" providerId="ADAL" clId="{7CEA50AE-8F3F-4D17-B417-144E7E6DEAC5}" dt="2022-03-21T22:47:25.901" v="1301" actId="20577"/>
          <ac:spMkLst>
            <pc:docMk/>
            <pc:sldMk cId="3608165154" sldId="291"/>
            <ac:spMk id="12" creationId="{6CB87D06-9F03-4169-BCA7-1697E6A18EEE}"/>
          </ac:spMkLst>
        </pc:spChg>
        <pc:picChg chg="mod">
          <ac:chgData name="Garcia, Erica" userId="7c07a023-7654-4515-936d-e140f32400be" providerId="ADAL" clId="{7CEA50AE-8F3F-4D17-B417-144E7E6DEAC5}" dt="2022-03-23T13:16:09.620" v="5421" actId="1076"/>
          <ac:picMkLst>
            <pc:docMk/>
            <pc:sldMk cId="3608165154" sldId="291"/>
            <ac:picMk id="9" creationId="{46C90B1B-FCE5-4B08-86FA-C08CA4A3AD09}"/>
          </ac:picMkLst>
        </pc:picChg>
        <pc:picChg chg="mod">
          <ac:chgData name="Garcia, Erica" userId="7c07a023-7654-4515-936d-e140f32400be" providerId="ADAL" clId="{7CEA50AE-8F3F-4D17-B417-144E7E6DEAC5}" dt="2022-03-23T13:16:29.414" v="5424" actId="1076"/>
          <ac:picMkLst>
            <pc:docMk/>
            <pc:sldMk cId="3608165154" sldId="291"/>
            <ac:picMk id="10" creationId="{4B276B34-BDEE-4950-A7A2-48E705ABA707}"/>
          </ac:picMkLst>
        </pc:picChg>
        <pc:picChg chg="add mod">
          <ac:chgData name="Garcia, Erica" userId="7c07a023-7654-4515-936d-e140f32400be" providerId="ADAL" clId="{7CEA50AE-8F3F-4D17-B417-144E7E6DEAC5}" dt="2022-03-23T13:16:25.770" v="5423" actId="1076"/>
          <ac:picMkLst>
            <pc:docMk/>
            <pc:sldMk cId="3608165154" sldId="291"/>
            <ac:picMk id="1026" creationId="{8BD16E44-3586-487B-8CBA-59F16ABCD4AA}"/>
          </ac:picMkLst>
        </pc:picChg>
      </pc:sldChg>
      <pc:sldChg chg="addSp delSp modSp add mod ord modNotesTx">
        <pc:chgData name="Garcia, Erica" userId="7c07a023-7654-4515-936d-e140f32400be" providerId="ADAL" clId="{7CEA50AE-8F3F-4D17-B417-144E7E6DEAC5}" dt="2022-03-23T15:34:37.347" v="8588" actId="20577"/>
        <pc:sldMkLst>
          <pc:docMk/>
          <pc:sldMk cId="2642186778" sldId="292"/>
        </pc:sldMkLst>
        <pc:spChg chg="del mod">
          <ac:chgData name="Garcia, Erica" userId="7c07a023-7654-4515-936d-e140f32400be" providerId="ADAL" clId="{7CEA50AE-8F3F-4D17-B417-144E7E6DEAC5}" dt="2022-03-21T22:50:34.185" v="1354" actId="478"/>
          <ac:spMkLst>
            <pc:docMk/>
            <pc:sldMk cId="2642186778" sldId="292"/>
            <ac:spMk id="7" creationId="{0ED3C2B7-DADE-4AEF-905B-6389B93DA9EA}"/>
          </ac:spMkLst>
        </pc:spChg>
        <pc:spChg chg="add del">
          <ac:chgData name="Garcia, Erica" userId="7c07a023-7654-4515-936d-e140f32400be" providerId="ADAL" clId="{7CEA50AE-8F3F-4D17-B417-144E7E6DEAC5}" dt="2022-03-21T20:39:28.457" v="142" actId="478"/>
          <ac:spMkLst>
            <pc:docMk/>
            <pc:sldMk cId="2642186778" sldId="292"/>
            <ac:spMk id="11" creationId="{FCA79A79-23AA-4141-B89C-C9D1E35A6E64}"/>
          </ac:spMkLst>
        </pc:spChg>
        <pc:spChg chg="mod">
          <ac:chgData name="Garcia, Erica" userId="7c07a023-7654-4515-936d-e140f32400be" providerId="ADAL" clId="{7CEA50AE-8F3F-4D17-B417-144E7E6DEAC5}" dt="2022-03-21T22:50:27.706" v="1352" actId="20577"/>
          <ac:spMkLst>
            <pc:docMk/>
            <pc:sldMk cId="2642186778" sldId="292"/>
            <ac:spMk id="12" creationId="{6CB87D06-9F03-4169-BCA7-1697E6A18EEE}"/>
          </ac:spMkLst>
        </pc:spChg>
        <pc:spChg chg="add mod">
          <ac:chgData name="Garcia, Erica" userId="7c07a023-7654-4515-936d-e140f32400be" providerId="ADAL" clId="{7CEA50AE-8F3F-4D17-B417-144E7E6DEAC5}" dt="2022-03-23T15:13:46.301" v="8476" actId="20577"/>
          <ac:spMkLst>
            <pc:docMk/>
            <pc:sldMk cId="2642186778" sldId="292"/>
            <ac:spMk id="13" creationId="{9A8AF626-68BF-4101-AB18-54181DBD4018}"/>
          </ac:spMkLst>
        </pc:spChg>
        <pc:picChg chg="add mod">
          <ac:chgData name="Garcia, Erica" userId="7c07a023-7654-4515-936d-e140f32400be" providerId="ADAL" clId="{7CEA50AE-8F3F-4D17-B417-144E7E6DEAC5}" dt="2022-03-23T11:38:50.956" v="1620" actId="1076"/>
          <ac:picMkLst>
            <pc:docMk/>
            <pc:sldMk cId="2642186778" sldId="292"/>
            <ac:picMk id="2" creationId="{CBF136C1-3594-44E4-BFAB-13555818A731}"/>
          </ac:picMkLst>
        </pc:picChg>
        <pc:picChg chg="add del mod">
          <ac:chgData name="Garcia, Erica" userId="7c07a023-7654-4515-936d-e140f32400be" providerId="ADAL" clId="{7CEA50AE-8F3F-4D17-B417-144E7E6DEAC5}" dt="2022-03-23T11:37:44.179" v="1610" actId="21"/>
          <ac:picMkLst>
            <pc:docMk/>
            <pc:sldMk cId="2642186778" sldId="292"/>
            <ac:picMk id="4" creationId="{C2A3E021-3DC4-42ED-9E46-C32F950FE8A4}"/>
          </ac:picMkLst>
        </pc:picChg>
        <pc:picChg chg="del">
          <ac:chgData name="Garcia, Erica" userId="7c07a023-7654-4515-936d-e140f32400be" providerId="ADAL" clId="{7CEA50AE-8F3F-4D17-B417-144E7E6DEAC5}" dt="2022-03-21T20:38:52.961" v="136" actId="21"/>
          <ac:picMkLst>
            <pc:docMk/>
            <pc:sldMk cId="2642186778" sldId="292"/>
            <ac:picMk id="9" creationId="{46C90B1B-FCE5-4B08-86FA-C08CA4A3AD09}"/>
          </ac:picMkLst>
        </pc:picChg>
        <pc:picChg chg="del">
          <ac:chgData name="Garcia, Erica" userId="7c07a023-7654-4515-936d-e140f32400be" providerId="ADAL" clId="{7CEA50AE-8F3F-4D17-B417-144E7E6DEAC5}" dt="2022-03-21T22:49:13.597" v="1320" actId="478"/>
          <ac:picMkLst>
            <pc:docMk/>
            <pc:sldMk cId="2642186778" sldId="292"/>
            <ac:picMk id="10" creationId="{4B276B34-BDEE-4950-A7A2-48E705ABA707}"/>
          </ac:picMkLst>
        </pc:picChg>
        <pc:picChg chg="add del mod">
          <ac:chgData name="Garcia, Erica" userId="7c07a023-7654-4515-936d-e140f32400be" providerId="ADAL" clId="{7CEA50AE-8F3F-4D17-B417-144E7E6DEAC5}" dt="2022-03-21T20:38:34.921" v="132" actId="478"/>
          <ac:picMkLst>
            <pc:docMk/>
            <pc:sldMk cId="2642186778" sldId="292"/>
            <ac:picMk id="1026" creationId="{8BD16E44-3586-487B-8CBA-59F16ABCD4AA}"/>
          </ac:picMkLst>
        </pc:picChg>
        <pc:picChg chg="add del mod">
          <ac:chgData name="Garcia, Erica" userId="7c07a023-7654-4515-936d-e140f32400be" providerId="ADAL" clId="{7CEA50AE-8F3F-4D17-B417-144E7E6DEAC5}" dt="2022-03-21T20:38:34.921" v="132" actId="478"/>
          <ac:picMkLst>
            <pc:docMk/>
            <pc:sldMk cId="2642186778" sldId="292"/>
            <ac:picMk id="2050" creationId="{3F5751D6-9ACB-4305-B894-3C2AC18021A7}"/>
          </ac:picMkLst>
        </pc:picChg>
        <pc:picChg chg="add del mod">
          <ac:chgData name="Garcia, Erica" userId="7c07a023-7654-4515-936d-e140f32400be" providerId="ADAL" clId="{7CEA50AE-8F3F-4D17-B417-144E7E6DEAC5}" dt="2022-03-21T20:39:13.304" v="140" actId="478"/>
          <ac:picMkLst>
            <pc:docMk/>
            <pc:sldMk cId="2642186778" sldId="292"/>
            <ac:picMk id="2052" creationId="{116BBC15-516F-4331-917A-720F66FA7DF1}"/>
          </ac:picMkLst>
        </pc:picChg>
      </pc:sldChg>
      <pc:sldChg chg="addSp delSp modSp add mod ord modNotesTx">
        <pc:chgData name="Garcia, Erica" userId="7c07a023-7654-4515-936d-e140f32400be" providerId="ADAL" clId="{7CEA50AE-8F3F-4D17-B417-144E7E6DEAC5}" dt="2022-03-23T18:48:48.325" v="12948"/>
        <pc:sldMkLst>
          <pc:docMk/>
          <pc:sldMk cId="2015076000" sldId="293"/>
        </pc:sldMkLst>
        <pc:spChg chg="del mod">
          <ac:chgData name="Garcia, Erica" userId="7c07a023-7654-4515-936d-e140f32400be" providerId="ADAL" clId="{7CEA50AE-8F3F-4D17-B417-144E7E6DEAC5}" dt="2022-03-21T22:53:03.239" v="1412" actId="478"/>
          <ac:spMkLst>
            <pc:docMk/>
            <pc:sldMk cId="2015076000" sldId="293"/>
            <ac:spMk id="7" creationId="{0ED3C2B7-DADE-4AEF-905B-6389B93DA9EA}"/>
          </ac:spMkLst>
        </pc:spChg>
        <pc:spChg chg="add del mod">
          <ac:chgData name="Garcia, Erica" userId="7c07a023-7654-4515-936d-e140f32400be" providerId="ADAL" clId="{7CEA50AE-8F3F-4D17-B417-144E7E6DEAC5}" dt="2022-03-21T22:54:21.005" v="1434" actId="478"/>
          <ac:spMkLst>
            <pc:docMk/>
            <pc:sldMk cId="2015076000" sldId="293"/>
            <ac:spMk id="8" creationId="{E8A9CD09-CB14-4B3C-8AB4-61234B19933B}"/>
          </ac:spMkLst>
        </pc:spChg>
        <pc:spChg chg="mod">
          <ac:chgData name="Garcia, Erica" userId="7c07a023-7654-4515-936d-e140f32400be" providerId="ADAL" clId="{7CEA50AE-8F3F-4D17-B417-144E7E6DEAC5}" dt="2022-03-23T17:15:13.343" v="9959" actId="1076"/>
          <ac:spMkLst>
            <pc:docMk/>
            <pc:sldMk cId="2015076000" sldId="293"/>
            <ac:spMk id="12" creationId="{6CB87D06-9F03-4169-BCA7-1697E6A18EEE}"/>
          </ac:spMkLst>
        </pc:spChg>
        <pc:spChg chg="mod">
          <ac:chgData name="Garcia, Erica" userId="7c07a023-7654-4515-936d-e140f32400be" providerId="ADAL" clId="{7CEA50AE-8F3F-4D17-B417-144E7E6DEAC5}" dt="2022-03-23T17:15:39.054" v="9964" actId="255"/>
          <ac:spMkLst>
            <pc:docMk/>
            <pc:sldMk cId="2015076000" sldId="293"/>
            <ac:spMk id="13" creationId="{9A8AF626-68BF-4101-AB18-54181DBD4018}"/>
          </ac:spMkLst>
        </pc:spChg>
        <pc:picChg chg="add mod">
          <ac:chgData name="Garcia, Erica" userId="7c07a023-7654-4515-936d-e140f32400be" providerId="ADAL" clId="{7CEA50AE-8F3F-4D17-B417-144E7E6DEAC5}" dt="2022-03-23T17:15:22.620" v="9962" actId="1076"/>
          <ac:picMkLst>
            <pc:docMk/>
            <pc:sldMk cId="2015076000" sldId="293"/>
            <ac:picMk id="3" creationId="{5F5865D4-6CAB-416C-A294-C91D436EE517}"/>
          </ac:picMkLst>
        </pc:picChg>
        <pc:picChg chg="del">
          <ac:chgData name="Garcia, Erica" userId="7c07a023-7654-4515-936d-e140f32400be" providerId="ADAL" clId="{7CEA50AE-8F3F-4D17-B417-144E7E6DEAC5}" dt="2022-03-21T22:52:37.075" v="1379" actId="478"/>
          <ac:picMkLst>
            <pc:docMk/>
            <pc:sldMk cId="2015076000" sldId="293"/>
            <ac:picMk id="10" creationId="{4B276B34-BDEE-4950-A7A2-48E705ABA707}"/>
          </ac:picMkLst>
        </pc:picChg>
      </pc:sldChg>
      <pc:sldChg chg="addSp delSp modSp add mod modNotesTx">
        <pc:chgData name="Garcia, Erica" userId="7c07a023-7654-4515-936d-e140f32400be" providerId="ADAL" clId="{7CEA50AE-8F3F-4D17-B417-144E7E6DEAC5}" dt="2022-03-23T15:43:49.598" v="8873" actId="20577"/>
        <pc:sldMkLst>
          <pc:docMk/>
          <pc:sldMk cId="785853601" sldId="294"/>
        </pc:sldMkLst>
        <pc:spChg chg="mod">
          <ac:chgData name="Garcia, Erica" userId="7c07a023-7654-4515-936d-e140f32400be" providerId="ADAL" clId="{7CEA50AE-8F3F-4D17-B417-144E7E6DEAC5}" dt="2022-03-23T13:05:37.418" v="5005" actId="20577"/>
          <ac:spMkLst>
            <pc:docMk/>
            <pc:sldMk cId="785853601" sldId="294"/>
            <ac:spMk id="7" creationId="{2D8BD016-3922-47A6-B987-F8E5D1483D7B}"/>
          </ac:spMkLst>
        </pc:spChg>
        <pc:spChg chg="mod">
          <ac:chgData name="Garcia, Erica" userId="7c07a023-7654-4515-936d-e140f32400be" providerId="ADAL" clId="{7CEA50AE-8F3F-4D17-B417-144E7E6DEAC5}" dt="2022-03-21T21:54:21.248" v="344" actId="1076"/>
          <ac:spMkLst>
            <pc:docMk/>
            <pc:sldMk cId="785853601" sldId="294"/>
            <ac:spMk id="8" creationId="{00000000-0000-0000-0000-000000000000}"/>
          </ac:spMkLst>
        </pc:spChg>
        <pc:picChg chg="add mod">
          <ac:chgData name="Garcia, Erica" userId="7c07a023-7654-4515-936d-e140f32400be" providerId="ADAL" clId="{7CEA50AE-8F3F-4D17-B417-144E7E6DEAC5}" dt="2022-03-21T21:54:49.050" v="347" actId="1076"/>
          <ac:picMkLst>
            <pc:docMk/>
            <pc:sldMk cId="785853601" sldId="294"/>
            <ac:picMk id="2" creationId="{DE8CCD72-ED14-4E34-9BA7-1B625FE2D523}"/>
          </ac:picMkLst>
        </pc:picChg>
        <pc:picChg chg="mod">
          <ac:chgData name="Garcia, Erica" userId="7c07a023-7654-4515-936d-e140f32400be" providerId="ADAL" clId="{7CEA50AE-8F3F-4D17-B417-144E7E6DEAC5}" dt="2022-03-21T21:31:25.214" v="237" actId="1076"/>
          <ac:picMkLst>
            <pc:docMk/>
            <pc:sldMk cId="785853601" sldId="294"/>
            <ac:picMk id="3" creationId="{4AFC9139-ED66-4442-B676-F7DC94B0EB71}"/>
          </ac:picMkLst>
        </pc:picChg>
        <pc:picChg chg="del">
          <ac:chgData name="Garcia, Erica" userId="7c07a023-7654-4515-936d-e140f32400be" providerId="ADAL" clId="{7CEA50AE-8F3F-4D17-B417-144E7E6DEAC5}" dt="2022-03-21T21:24:20.791" v="231" actId="478"/>
          <ac:picMkLst>
            <pc:docMk/>
            <pc:sldMk cId="785853601" sldId="294"/>
            <ac:picMk id="4" creationId="{5B336EF5-A5A5-4EE5-80CC-8E5E06FF151A}"/>
          </ac:picMkLst>
        </pc:picChg>
      </pc:sldChg>
      <pc:sldChg chg="addSp delSp modSp add mod ord modNotesTx">
        <pc:chgData name="Garcia, Erica" userId="7c07a023-7654-4515-936d-e140f32400be" providerId="ADAL" clId="{7CEA50AE-8F3F-4D17-B417-144E7E6DEAC5}" dt="2022-03-23T19:03:21.422" v="14116" actId="20577"/>
        <pc:sldMkLst>
          <pc:docMk/>
          <pc:sldMk cId="1475406204" sldId="295"/>
        </pc:sldMkLst>
        <pc:spChg chg="del mod">
          <ac:chgData name="Garcia, Erica" userId="7c07a023-7654-4515-936d-e140f32400be" providerId="ADAL" clId="{7CEA50AE-8F3F-4D17-B417-144E7E6DEAC5}" dt="2022-03-21T21:33:57.921" v="243" actId="478"/>
          <ac:spMkLst>
            <pc:docMk/>
            <pc:sldMk cId="1475406204" sldId="295"/>
            <ac:spMk id="6" creationId="{48121DB8-8BDD-4D8A-BD35-22D11087CD2F}"/>
          </ac:spMkLst>
        </pc:spChg>
        <pc:spChg chg="mod">
          <ac:chgData name="Garcia, Erica" userId="7c07a023-7654-4515-936d-e140f32400be" providerId="ADAL" clId="{7CEA50AE-8F3F-4D17-B417-144E7E6DEAC5}" dt="2022-03-23T17:13:41.741" v="9953" actId="1076"/>
          <ac:spMkLst>
            <pc:docMk/>
            <pc:sldMk cId="1475406204" sldId="295"/>
            <ac:spMk id="12" creationId="{6CB87D06-9F03-4169-BCA7-1697E6A18EEE}"/>
          </ac:spMkLst>
        </pc:spChg>
        <pc:picChg chg="add mod">
          <ac:chgData name="Garcia, Erica" userId="7c07a023-7654-4515-936d-e140f32400be" providerId="ADAL" clId="{7CEA50AE-8F3F-4D17-B417-144E7E6DEAC5}" dt="2022-03-23T17:13:34.104" v="9952" actId="1076"/>
          <ac:picMkLst>
            <pc:docMk/>
            <pc:sldMk cId="1475406204" sldId="295"/>
            <ac:picMk id="2" creationId="{7841B1ED-7D28-47D0-99E3-B0DFD6E88724}"/>
          </ac:picMkLst>
        </pc:picChg>
        <pc:picChg chg="del">
          <ac:chgData name="Garcia, Erica" userId="7c07a023-7654-4515-936d-e140f32400be" providerId="ADAL" clId="{7CEA50AE-8F3F-4D17-B417-144E7E6DEAC5}" dt="2022-03-21T21:34:00.664" v="244" actId="478"/>
          <ac:picMkLst>
            <pc:docMk/>
            <pc:sldMk cId="1475406204" sldId="295"/>
            <ac:picMk id="9" creationId="{46C90B1B-FCE5-4B08-86FA-C08CA4A3AD09}"/>
          </ac:picMkLst>
        </pc:picChg>
        <pc:picChg chg="mod">
          <ac:chgData name="Garcia, Erica" userId="7c07a023-7654-4515-936d-e140f32400be" providerId="ADAL" clId="{7CEA50AE-8F3F-4D17-B417-144E7E6DEAC5}" dt="2022-03-21T22:33:11.529" v="1109" actId="1076"/>
          <ac:picMkLst>
            <pc:docMk/>
            <pc:sldMk cId="1475406204" sldId="295"/>
            <ac:picMk id="10" creationId="{4B276B34-BDEE-4950-A7A2-48E705ABA707}"/>
          </ac:picMkLst>
        </pc:picChg>
      </pc:sldChg>
      <pc:sldChg chg="addSp delSp modSp add mod ord modNotesTx">
        <pc:chgData name="Garcia, Erica" userId="7c07a023-7654-4515-936d-e140f32400be" providerId="ADAL" clId="{7CEA50AE-8F3F-4D17-B417-144E7E6DEAC5}" dt="2022-03-23T16:55:29.249" v="9860" actId="20577"/>
        <pc:sldMkLst>
          <pc:docMk/>
          <pc:sldMk cId="3353861678" sldId="296"/>
        </pc:sldMkLst>
        <pc:spChg chg="del mod">
          <ac:chgData name="Garcia, Erica" userId="7c07a023-7654-4515-936d-e140f32400be" providerId="ADAL" clId="{7CEA50AE-8F3F-4D17-B417-144E7E6DEAC5}" dt="2022-03-21T21:41:20.891" v="252" actId="478"/>
          <ac:spMkLst>
            <pc:docMk/>
            <pc:sldMk cId="3353861678" sldId="296"/>
            <ac:spMk id="6" creationId="{48121DB8-8BDD-4D8A-BD35-22D11087CD2F}"/>
          </ac:spMkLst>
        </pc:spChg>
        <pc:spChg chg="mod">
          <ac:chgData name="Garcia, Erica" userId="7c07a023-7654-4515-936d-e140f32400be" providerId="ADAL" clId="{7CEA50AE-8F3F-4D17-B417-144E7E6DEAC5}" dt="2022-03-23T16:53:06.994" v="9634" actId="20577"/>
          <ac:spMkLst>
            <pc:docMk/>
            <pc:sldMk cId="3353861678" sldId="296"/>
            <ac:spMk id="8" creationId="{00000000-0000-0000-0000-000000000000}"/>
          </ac:spMkLst>
        </pc:spChg>
        <pc:spChg chg="add mod">
          <ac:chgData name="Garcia, Erica" userId="7c07a023-7654-4515-936d-e140f32400be" providerId="ADAL" clId="{7CEA50AE-8F3F-4D17-B417-144E7E6DEAC5}" dt="2022-03-23T13:11:40.140" v="5398" actId="27636"/>
          <ac:spMkLst>
            <pc:docMk/>
            <pc:sldMk cId="3353861678" sldId="296"/>
            <ac:spMk id="9" creationId="{65C007B2-FF44-4BE2-9E5A-0CDF65AD5E42}"/>
          </ac:spMkLst>
        </pc:spChg>
        <pc:picChg chg="mod">
          <ac:chgData name="Garcia, Erica" userId="7c07a023-7654-4515-936d-e140f32400be" providerId="ADAL" clId="{7CEA50AE-8F3F-4D17-B417-144E7E6DEAC5}" dt="2022-03-21T21:41:46.448" v="260" actId="1076"/>
          <ac:picMkLst>
            <pc:docMk/>
            <pc:sldMk cId="3353861678" sldId="296"/>
            <ac:picMk id="2" creationId="{B85DFDE4-2FA6-47B5-839B-DF5C7D10992E}"/>
          </ac:picMkLst>
        </pc:picChg>
        <pc:picChg chg="add del mod">
          <ac:chgData name="Garcia, Erica" userId="7c07a023-7654-4515-936d-e140f32400be" providerId="ADAL" clId="{7CEA50AE-8F3F-4D17-B417-144E7E6DEAC5}" dt="2022-03-21T22:12:04.548" v="511" actId="478"/>
          <ac:picMkLst>
            <pc:docMk/>
            <pc:sldMk cId="3353861678" sldId="296"/>
            <ac:picMk id="3" creationId="{B4C61D66-C151-4A57-B47A-36E8C1BB608F}"/>
          </ac:picMkLst>
        </pc:picChg>
        <pc:picChg chg="add mod">
          <ac:chgData name="Garcia, Erica" userId="7c07a023-7654-4515-936d-e140f32400be" providerId="ADAL" clId="{7CEA50AE-8F3F-4D17-B417-144E7E6DEAC5}" dt="2022-03-21T22:16:32.482" v="583" actId="1076"/>
          <ac:picMkLst>
            <pc:docMk/>
            <pc:sldMk cId="3353861678" sldId="296"/>
            <ac:picMk id="4" creationId="{7EC4E0D6-7A1C-4B5C-8EB4-F922BCB3169C}"/>
          </ac:picMkLst>
        </pc:picChg>
        <pc:picChg chg="del">
          <ac:chgData name="Garcia, Erica" userId="7c07a023-7654-4515-936d-e140f32400be" providerId="ADAL" clId="{7CEA50AE-8F3F-4D17-B417-144E7E6DEAC5}" dt="2022-03-21T21:41:36.785" v="258" actId="478"/>
          <ac:picMkLst>
            <pc:docMk/>
            <pc:sldMk cId="3353861678" sldId="296"/>
            <ac:picMk id="7" creationId="{6ABFB566-75E9-49A1-B217-4E78112B2F82}"/>
          </ac:picMkLst>
        </pc:picChg>
      </pc:sldChg>
      <pc:sldChg chg="addSp delSp modSp add mod modNotesTx">
        <pc:chgData name="Garcia, Erica" userId="7c07a023-7654-4515-936d-e140f32400be" providerId="ADAL" clId="{7CEA50AE-8F3F-4D17-B417-144E7E6DEAC5}" dt="2022-03-23T18:41:07.539" v="12791" actId="20577"/>
        <pc:sldMkLst>
          <pc:docMk/>
          <pc:sldMk cId="307151477" sldId="297"/>
        </pc:sldMkLst>
        <pc:spChg chg="del mod">
          <ac:chgData name="Garcia, Erica" userId="7c07a023-7654-4515-936d-e140f32400be" providerId="ADAL" clId="{7CEA50AE-8F3F-4D17-B417-144E7E6DEAC5}" dt="2022-03-21T22:14:31.005" v="514" actId="478"/>
          <ac:spMkLst>
            <pc:docMk/>
            <pc:sldMk cId="307151477" sldId="297"/>
            <ac:spMk id="6" creationId="{48121DB8-8BDD-4D8A-BD35-22D11087CD2F}"/>
          </ac:spMkLst>
        </pc:spChg>
        <pc:spChg chg="mod">
          <ac:chgData name="Garcia, Erica" userId="7c07a023-7654-4515-936d-e140f32400be" providerId="ADAL" clId="{7CEA50AE-8F3F-4D17-B417-144E7E6DEAC5}" dt="2022-03-23T18:38:58.668" v="12632" actId="1076"/>
          <ac:spMkLst>
            <pc:docMk/>
            <pc:sldMk cId="307151477" sldId="297"/>
            <ac:spMk id="12" creationId="{6CB87D06-9F03-4169-BCA7-1697E6A18EEE}"/>
          </ac:spMkLst>
        </pc:spChg>
        <pc:picChg chg="add mod">
          <ac:chgData name="Garcia, Erica" userId="7c07a023-7654-4515-936d-e140f32400be" providerId="ADAL" clId="{7CEA50AE-8F3F-4D17-B417-144E7E6DEAC5}" dt="2022-03-23T18:38:56.013" v="12631" actId="1076"/>
          <ac:picMkLst>
            <pc:docMk/>
            <pc:sldMk cId="307151477" sldId="297"/>
            <ac:picMk id="2" creationId="{9962BAB8-BA98-468E-B83A-704E4E406B44}"/>
          </ac:picMkLst>
        </pc:picChg>
        <pc:picChg chg="add del mod">
          <ac:chgData name="Garcia, Erica" userId="7c07a023-7654-4515-936d-e140f32400be" providerId="ADAL" clId="{7CEA50AE-8F3F-4D17-B417-144E7E6DEAC5}" dt="2022-03-23T18:36:05.618" v="12619" actId="21"/>
          <ac:picMkLst>
            <pc:docMk/>
            <pc:sldMk cId="307151477" sldId="297"/>
            <ac:picMk id="3" creationId="{8D146444-F725-41D8-AFF0-D8779E8792C7}"/>
          </ac:picMkLst>
        </pc:picChg>
        <pc:picChg chg="add mod">
          <ac:chgData name="Garcia, Erica" userId="7c07a023-7654-4515-936d-e140f32400be" providerId="ADAL" clId="{7CEA50AE-8F3F-4D17-B417-144E7E6DEAC5}" dt="2022-03-23T18:35:38.782" v="12618" actId="1076"/>
          <ac:picMkLst>
            <pc:docMk/>
            <pc:sldMk cId="307151477" sldId="297"/>
            <ac:picMk id="4" creationId="{4130FB17-EA44-43BF-A2DF-89993520622E}"/>
          </ac:picMkLst>
        </pc:picChg>
        <pc:picChg chg="del">
          <ac:chgData name="Garcia, Erica" userId="7c07a023-7654-4515-936d-e140f32400be" providerId="ADAL" clId="{7CEA50AE-8F3F-4D17-B417-144E7E6DEAC5}" dt="2022-03-21T22:14:35.150" v="517" actId="478"/>
          <ac:picMkLst>
            <pc:docMk/>
            <pc:sldMk cId="307151477" sldId="297"/>
            <ac:picMk id="7" creationId="{AEC7CF80-EC1F-4AFB-95FB-A488B2235B66}"/>
          </ac:picMkLst>
        </pc:picChg>
        <pc:picChg chg="del">
          <ac:chgData name="Garcia, Erica" userId="7c07a023-7654-4515-936d-e140f32400be" providerId="ADAL" clId="{7CEA50AE-8F3F-4D17-B417-144E7E6DEAC5}" dt="2022-03-21T22:14:32.424" v="515" actId="478"/>
          <ac:picMkLst>
            <pc:docMk/>
            <pc:sldMk cId="307151477" sldId="297"/>
            <ac:picMk id="8" creationId="{0625BC9C-4784-404F-B2C5-171244A799EF}"/>
          </ac:picMkLst>
        </pc:picChg>
        <pc:picChg chg="del mod">
          <ac:chgData name="Garcia, Erica" userId="7c07a023-7654-4515-936d-e140f32400be" providerId="ADAL" clId="{7CEA50AE-8F3F-4D17-B417-144E7E6DEAC5}" dt="2022-03-23T18:28:19.840" v="12022" actId="478"/>
          <ac:picMkLst>
            <pc:docMk/>
            <pc:sldMk cId="307151477" sldId="297"/>
            <ac:picMk id="10" creationId="{4B276B34-BDEE-4950-A7A2-48E705ABA707}"/>
          </ac:picMkLst>
        </pc:picChg>
        <pc:picChg chg="del">
          <ac:chgData name="Garcia, Erica" userId="7c07a023-7654-4515-936d-e140f32400be" providerId="ADAL" clId="{7CEA50AE-8F3F-4D17-B417-144E7E6DEAC5}" dt="2022-03-21T22:14:33.698" v="516" actId="478"/>
          <ac:picMkLst>
            <pc:docMk/>
            <pc:sldMk cId="307151477" sldId="297"/>
            <ac:picMk id="11" creationId="{DAAAD3FA-B6C6-4BCA-9157-599337DDBF1E}"/>
          </ac:picMkLst>
        </pc:picChg>
      </pc:sldChg>
      <pc:sldChg chg="modSp add mod ord modNotesTx">
        <pc:chgData name="Garcia, Erica" userId="7c07a023-7654-4515-936d-e140f32400be" providerId="ADAL" clId="{7CEA50AE-8F3F-4D17-B417-144E7E6DEAC5}" dt="2022-03-23T18:08:30.111" v="11874" actId="20577"/>
        <pc:sldMkLst>
          <pc:docMk/>
          <pc:sldMk cId="3578410644" sldId="298"/>
        </pc:sldMkLst>
        <pc:spChg chg="mod">
          <ac:chgData name="Garcia, Erica" userId="7c07a023-7654-4515-936d-e140f32400be" providerId="ADAL" clId="{7CEA50AE-8F3F-4D17-B417-144E7E6DEAC5}" dt="2022-03-23T18:08:30.111" v="11874" actId="20577"/>
          <ac:spMkLst>
            <pc:docMk/>
            <pc:sldMk cId="3578410644" sldId="298"/>
            <ac:spMk id="6" creationId="{48121DB8-8BDD-4D8A-BD35-22D11087CD2F}"/>
          </ac:spMkLst>
        </pc:spChg>
        <pc:spChg chg="mod">
          <ac:chgData name="Garcia, Erica" userId="7c07a023-7654-4515-936d-e140f32400be" providerId="ADAL" clId="{7CEA50AE-8F3F-4D17-B417-144E7E6DEAC5}" dt="2022-03-21T23:03:28.047" v="1486" actId="20577"/>
          <ac:spMkLst>
            <pc:docMk/>
            <pc:sldMk cId="3578410644" sldId="298"/>
            <ac:spMk id="12" creationId="{6CB87D06-9F03-4169-BCA7-1697E6A18EEE}"/>
          </ac:spMkLst>
        </pc:spChg>
        <pc:picChg chg="mod">
          <ac:chgData name="Garcia, Erica" userId="7c07a023-7654-4515-936d-e140f32400be" providerId="ADAL" clId="{7CEA50AE-8F3F-4D17-B417-144E7E6DEAC5}" dt="2022-03-23T17:56:53.262" v="11542" actId="1076"/>
          <ac:picMkLst>
            <pc:docMk/>
            <pc:sldMk cId="3578410644" sldId="298"/>
            <ac:picMk id="10" creationId="{4B276B34-BDEE-4950-A7A2-48E705ABA707}"/>
          </ac:picMkLst>
        </pc:picChg>
      </pc:sldChg>
      <pc:sldChg chg="addSp delSp modSp add mod modNotesTx">
        <pc:chgData name="Garcia, Erica" userId="7c07a023-7654-4515-936d-e140f32400be" providerId="ADAL" clId="{7CEA50AE-8F3F-4D17-B417-144E7E6DEAC5}" dt="2022-03-23T15:12:31.382" v="8454" actId="20577"/>
        <pc:sldMkLst>
          <pc:docMk/>
          <pc:sldMk cId="3167645377" sldId="299"/>
        </pc:sldMkLst>
        <pc:spChg chg="mod">
          <ac:chgData name="Garcia, Erica" userId="7c07a023-7654-4515-936d-e140f32400be" providerId="ADAL" clId="{7CEA50AE-8F3F-4D17-B417-144E7E6DEAC5}" dt="2022-03-23T14:40:44.070" v="7502" actId="14100"/>
          <ac:spMkLst>
            <pc:docMk/>
            <pc:sldMk cId="3167645377" sldId="299"/>
            <ac:spMk id="8" creationId="{00000000-0000-0000-0000-000000000000}"/>
          </ac:spMkLst>
        </pc:spChg>
        <pc:picChg chg="add mod">
          <ac:chgData name="Garcia, Erica" userId="7c07a023-7654-4515-936d-e140f32400be" providerId="ADAL" clId="{7CEA50AE-8F3F-4D17-B417-144E7E6DEAC5}" dt="2022-03-23T14:40:52.224" v="7504" actId="1076"/>
          <ac:picMkLst>
            <pc:docMk/>
            <pc:sldMk cId="3167645377" sldId="299"/>
            <ac:picMk id="2" creationId="{B8DF856B-E29F-4CAA-8200-72419B53BF30}"/>
          </ac:picMkLst>
        </pc:picChg>
        <pc:picChg chg="del">
          <ac:chgData name="Garcia, Erica" userId="7c07a023-7654-4515-936d-e140f32400be" providerId="ADAL" clId="{7CEA50AE-8F3F-4D17-B417-144E7E6DEAC5}" dt="2022-03-23T12:00:39.064" v="1654" actId="478"/>
          <ac:picMkLst>
            <pc:docMk/>
            <pc:sldMk cId="3167645377" sldId="299"/>
            <ac:picMk id="4" creationId="{5B336EF5-A5A5-4EE5-80CC-8E5E06FF151A}"/>
          </ac:picMkLst>
        </pc:picChg>
        <pc:picChg chg="mod">
          <ac:chgData name="Garcia, Erica" userId="7c07a023-7654-4515-936d-e140f32400be" providerId="ADAL" clId="{7CEA50AE-8F3F-4D17-B417-144E7E6DEAC5}" dt="2022-03-23T14:40:59.637" v="7507" actId="1076"/>
          <ac:picMkLst>
            <pc:docMk/>
            <pc:sldMk cId="3167645377" sldId="299"/>
            <ac:picMk id="9" creationId="{87C8F38A-263E-4D74-9CD3-840079E9C067}"/>
          </ac:picMkLst>
        </pc:picChg>
      </pc:sldChg>
      <pc:sldChg chg="new del">
        <pc:chgData name="Garcia, Erica" userId="7c07a023-7654-4515-936d-e140f32400be" providerId="ADAL" clId="{7CEA50AE-8F3F-4D17-B417-144E7E6DEAC5}" dt="2022-03-23T15:15:44.154" v="8478" actId="680"/>
        <pc:sldMkLst>
          <pc:docMk/>
          <pc:sldMk cId="407923591" sldId="300"/>
        </pc:sldMkLst>
      </pc:sldChg>
      <pc:sldChg chg="addSp delSp modSp add mod modNotesTx">
        <pc:chgData name="Garcia, Erica" userId="7c07a023-7654-4515-936d-e140f32400be" providerId="ADAL" clId="{7CEA50AE-8F3F-4D17-B417-144E7E6DEAC5}" dt="2022-03-23T15:41:05.963" v="8803" actId="20577"/>
        <pc:sldMkLst>
          <pc:docMk/>
          <pc:sldMk cId="3556006205" sldId="300"/>
        </pc:sldMkLst>
        <pc:spChg chg="mod">
          <ac:chgData name="Garcia, Erica" userId="7c07a023-7654-4515-936d-e140f32400be" providerId="ADAL" clId="{7CEA50AE-8F3F-4D17-B417-144E7E6DEAC5}" dt="2022-03-23T15:33:13.089" v="8578" actId="1076"/>
          <ac:spMkLst>
            <pc:docMk/>
            <pc:sldMk cId="3556006205" sldId="300"/>
            <ac:spMk id="13" creationId="{9A8AF626-68BF-4101-AB18-54181DBD4018}"/>
          </ac:spMkLst>
        </pc:spChg>
        <pc:picChg chg="del">
          <ac:chgData name="Garcia, Erica" userId="7c07a023-7654-4515-936d-e140f32400be" providerId="ADAL" clId="{7CEA50AE-8F3F-4D17-B417-144E7E6DEAC5}" dt="2022-03-23T15:19:15.102" v="8483" actId="478"/>
          <ac:picMkLst>
            <pc:docMk/>
            <pc:sldMk cId="3556006205" sldId="300"/>
            <ac:picMk id="2" creationId="{CBF136C1-3594-44E4-BFAB-13555818A731}"/>
          </ac:picMkLst>
        </pc:picChg>
        <pc:picChg chg="add mod">
          <ac:chgData name="Garcia, Erica" userId="7c07a023-7654-4515-936d-e140f32400be" providerId="ADAL" clId="{7CEA50AE-8F3F-4D17-B417-144E7E6DEAC5}" dt="2022-03-23T15:32:51.333" v="8572" actId="1076"/>
          <ac:picMkLst>
            <pc:docMk/>
            <pc:sldMk cId="3556006205" sldId="300"/>
            <ac:picMk id="3" creationId="{14147B6B-D437-4439-A1CD-9D7C2F430F2F}"/>
          </ac:picMkLst>
        </pc:picChg>
        <pc:picChg chg="add mod">
          <ac:chgData name="Garcia, Erica" userId="7c07a023-7654-4515-936d-e140f32400be" providerId="ADAL" clId="{7CEA50AE-8F3F-4D17-B417-144E7E6DEAC5}" dt="2022-03-23T15:36:06.444" v="8592" actId="1076"/>
          <ac:picMkLst>
            <pc:docMk/>
            <pc:sldMk cId="3556006205" sldId="300"/>
            <ac:picMk id="4" creationId="{2E7B7D1F-4C34-4200-BFD0-7B111E9F587A}"/>
          </ac:picMkLst>
        </pc:picChg>
        <pc:picChg chg="add mod">
          <ac:chgData name="Garcia, Erica" userId="7c07a023-7654-4515-936d-e140f32400be" providerId="ADAL" clId="{7CEA50AE-8F3F-4D17-B417-144E7E6DEAC5}" dt="2022-03-23T15:33:45.888" v="8584" actId="14100"/>
          <ac:picMkLst>
            <pc:docMk/>
            <pc:sldMk cId="3556006205" sldId="300"/>
            <ac:picMk id="5" creationId="{070FAFC0-FA58-48A3-A0BD-8C5E8BDE8010}"/>
          </ac:picMkLst>
        </pc:picChg>
        <pc:picChg chg="add mod">
          <ac:chgData name="Garcia, Erica" userId="7c07a023-7654-4515-936d-e140f32400be" providerId="ADAL" clId="{7CEA50AE-8F3F-4D17-B417-144E7E6DEAC5}" dt="2022-03-23T15:33:52.770" v="8587" actId="1076"/>
          <ac:picMkLst>
            <pc:docMk/>
            <pc:sldMk cId="3556006205" sldId="300"/>
            <ac:picMk id="6" creationId="{C766F892-A46A-437D-B383-506B15550449}"/>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1"/>
            <a:ext cx="2971800" cy="458788"/>
          </a:xfrm>
          <a:prstGeom prst="rect">
            <a:avLst/>
          </a:prstGeom>
        </p:spPr>
        <p:txBody>
          <a:bodyPr vert="horz" lIns="91440" tIns="45720" rIns="91440" bIns="45720" rtlCol="0"/>
          <a:lstStyle>
            <a:lvl1pPr algn="r">
              <a:defRPr sz="1200"/>
            </a:lvl1pPr>
          </a:lstStyle>
          <a:p>
            <a:fld id="{030E2128-915A-424D-9EBF-56A821C8A23A}" type="datetimeFigureOut">
              <a:rPr lang="en-US" smtClean="0"/>
              <a:t>3/25/2022</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49"/>
            <a:ext cx="5486400" cy="3600451"/>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A8BE705-5844-4756-B591-6CDC11135465}" type="slidenum">
              <a:rPr lang="en-US" smtClean="0"/>
              <a:t>‹#›</a:t>
            </a:fld>
            <a:endParaRPr lang="en-US" dirty="0"/>
          </a:p>
        </p:txBody>
      </p:sp>
    </p:spTree>
    <p:extLst>
      <p:ext uri="{BB962C8B-B14F-4D97-AF65-F5344CB8AC3E}">
        <p14:creationId xmlns:p14="http://schemas.microsoft.com/office/powerpoint/2010/main" val="30229978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43050" y="1143000"/>
            <a:ext cx="4114800" cy="3086100"/>
          </a:xfrm>
        </p:spPr>
      </p:sp>
      <p:sp>
        <p:nvSpPr>
          <p:cNvPr id="3" name="Notes Placeholder 2"/>
          <p:cNvSpPr>
            <a:spLocks noGrp="1"/>
          </p:cNvSpPr>
          <p:nvPr>
            <p:ph type="body" idx="1"/>
          </p:nvPr>
        </p:nvSpPr>
        <p:spPr/>
        <p:txBody>
          <a:bodyPr/>
          <a:lstStyle/>
          <a:p>
            <a:r>
              <a:rPr lang="en-US" dirty="0"/>
              <a:t>Thank you for inviting me to attend your session.</a:t>
            </a:r>
          </a:p>
        </p:txBody>
      </p:sp>
      <p:sp>
        <p:nvSpPr>
          <p:cNvPr id="4" name="Slide Number Placeholder 3"/>
          <p:cNvSpPr>
            <a:spLocks noGrp="1"/>
          </p:cNvSpPr>
          <p:nvPr>
            <p:ph type="sldNum" sz="quarter" idx="5"/>
          </p:nvPr>
        </p:nvSpPr>
        <p:spPr/>
        <p:txBody>
          <a:bodyPr/>
          <a:lstStyle/>
          <a:p>
            <a:fld id="{4A8BE705-5844-4756-B591-6CDC11135465}" type="slidenum">
              <a:rPr lang="en-US" smtClean="0"/>
              <a:t>1</a:t>
            </a:fld>
            <a:endParaRPr lang="en-US" dirty="0"/>
          </a:p>
        </p:txBody>
      </p:sp>
    </p:spTree>
    <p:extLst>
      <p:ext uri="{BB962C8B-B14F-4D97-AF65-F5344CB8AC3E}">
        <p14:creationId xmlns:p14="http://schemas.microsoft.com/office/powerpoint/2010/main" val="1884119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43050" y="1143000"/>
            <a:ext cx="4114800" cy="3086100"/>
          </a:xfrm>
        </p:spPr>
      </p:sp>
      <p:sp>
        <p:nvSpPr>
          <p:cNvPr id="3" name="Notes Placeholder 2"/>
          <p:cNvSpPr>
            <a:spLocks noGrp="1"/>
          </p:cNvSpPr>
          <p:nvPr>
            <p:ph type="body" idx="1"/>
          </p:nvPr>
        </p:nvSpPr>
        <p:spPr/>
        <p:txBody>
          <a:bodyPr/>
          <a:lstStyle/>
          <a:p>
            <a:r>
              <a:rPr lang="en-US" dirty="0"/>
              <a:t>You can make a difference as a Parent Leader and share this knowledge with other families.  Lead by example! </a:t>
            </a:r>
          </a:p>
          <a:p>
            <a:endParaRPr lang="en-US" dirty="0"/>
          </a:p>
          <a:p>
            <a:r>
              <a:rPr lang="en-US" dirty="0"/>
              <a:t>Although success looks different to each and everyone of us the foundation starts with students education.</a:t>
            </a:r>
          </a:p>
          <a:p>
            <a:endParaRPr lang="en-US" dirty="0"/>
          </a:p>
          <a:p>
            <a:r>
              <a:rPr lang="en-US" dirty="0"/>
              <a:t>(It takes all three for the student to succeed and the Parents are the most important corner stone for student success!)</a:t>
            </a:r>
          </a:p>
        </p:txBody>
      </p:sp>
      <p:sp>
        <p:nvSpPr>
          <p:cNvPr id="4" name="Slide Number Placeholder 3"/>
          <p:cNvSpPr>
            <a:spLocks noGrp="1"/>
          </p:cNvSpPr>
          <p:nvPr>
            <p:ph type="sldNum" sz="quarter" idx="5"/>
          </p:nvPr>
        </p:nvSpPr>
        <p:spPr/>
        <p:txBody>
          <a:bodyPr/>
          <a:lstStyle/>
          <a:p>
            <a:fld id="{4A8BE705-5844-4756-B591-6CDC11135465}" type="slidenum">
              <a:rPr lang="en-US" smtClean="0"/>
              <a:t>10</a:t>
            </a:fld>
            <a:endParaRPr lang="en-US" dirty="0"/>
          </a:p>
        </p:txBody>
      </p:sp>
    </p:spTree>
    <p:extLst>
      <p:ext uri="{BB962C8B-B14F-4D97-AF65-F5344CB8AC3E}">
        <p14:creationId xmlns:p14="http://schemas.microsoft.com/office/powerpoint/2010/main" val="34853453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43050" y="1143000"/>
            <a:ext cx="4114800" cy="3086100"/>
          </a:xfrm>
        </p:spPr>
      </p:sp>
      <p:sp>
        <p:nvSpPr>
          <p:cNvPr id="3" name="Notes Placeholder 2"/>
          <p:cNvSpPr>
            <a:spLocks noGrp="1"/>
          </p:cNvSpPr>
          <p:nvPr>
            <p:ph type="body" idx="1"/>
          </p:nvPr>
        </p:nvSpPr>
        <p:spPr/>
        <p:txBody>
          <a:bodyPr/>
          <a:lstStyle/>
          <a:p>
            <a:r>
              <a:rPr lang="en-US" dirty="0"/>
              <a:t>So if it’s that easy why do we not have more parent engagement!</a:t>
            </a:r>
          </a:p>
          <a:p>
            <a:endParaRPr lang="en-US" dirty="0"/>
          </a:p>
        </p:txBody>
      </p:sp>
      <p:sp>
        <p:nvSpPr>
          <p:cNvPr id="4" name="Slide Number Placeholder 3"/>
          <p:cNvSpPr>
            <a:spLocks noGrp="1"/>
          </p:cNvSpPr>
          <p:nvPr>
            <p:ph type="sldNum" sz="quarter" idx="5"/>
          </p:nvPr>
        </p:nvSpPr>
        <p:spPr/>
        <p:txBody>
          <a:bodyPr/>
          <a:lstStyle/>
          <a:p>
            <a:fld id="{4A8BE705-5844-4756-B591-6CDC11135465}" type="slidenum">
              <a:rPr lang="en-US" smtClean="0"/>
              <a:t>11</a:t>
            </a:fld>
            <a:endParaRPr lang="en-US" dirty="0"/>
          </a:p>
        </p:txBody>
      </p:sp>
    </p:spTree>
    <p:extLst>
      <p:ext uri="{BB962C8B-B14F-4D97-AF65-F5344CB8AC3E}">
        <p14:creationId xmlns:p14="http://schemas.microsoft.com/office/powerpoint/2010/main" val="15972799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43050" y="1143000"/>
            <a:ext cx="4114800" cy="3086100"/>
          </a:xfrm>
        </p:spPr>
      </p:sp>
      <p:sp>
        <p:nvSpPr>
          <p:cNvPr id="3" name="Notes Placeholder 2"/>
          <p:cNvSpPr>
            <a:spLocks noGrp="1"/>
          </p:cNvSpPr>
          <p:nvPr>
            <p:ph type="body" idx="1"/>
          </p:nvPr>
        </p:nvSpPr>
        <p:spPr/>
        <p:txBody>
          <a:bodyPr/>
          <a:lstStyle/>
          <a:p>
            <a:r>
              <a:rPr lang="en-US" dirty="0"/>
              <a:t>So what are the top 5 reasons that keep coming up for parents not being engaged and what can you do to help:</a:t>
            </a:r>
          </a:p>
          <a:p>
            <a:endParaRPr lang="en-US" dirty="0"/>
          </a:p>
          <a:p>
            <a:r>
              <a:rPr lang="en-US" dirty="0"/>
              <a:t>Time constraints: Communicate to schools what is the best time for parents to meet (</a:t>
            </a:r>
            <a:r>
              <a:rPr lang="en-US" dirty="0" err="1"/>
              <a:t>ie</a:t>
            </a:r>
            <a:r>
              <a:rPr lang="en-US" dirty="0"/>
              <a:t>: early mornings, late evenings, weekends).</a:t>
            </a:r>
          </a:p>
          <a:p>
            <a:endParaRPr lang="en-US" dirty="0"/>
          </a:p>
          <a:p>
            <a:r>
              <a:rPr lang="en-US" dirty="0"/>
              <a:t>Language Barriers: Find a parent or school staff able to translate, different areas have different needs (</a:t>
            </a:r>
            <a:r>
              <a:rPr lang="en-US" dirty="0" err="1"/>
              <a:t>ie</a:t>
            </a:r>
            <a:r>
              <a:rPr lang="en-US" dirty="0"/>
              <a:t>: Mum, Creole, </a:t>
            </a:r>
            <a:r>
              <a:rPr lang="en-US" dirty="0" err="1"/>
              <a:t>Meztico</a:t>
            </a:r>
            <a:r>
              <a:rPr lang="en-US" dirty="0"/>
              <a:t>)</a:t>
            </a:r>
          </a:p>
          <a:p>
            <a:endParaRPr lang="en-US" dirty="0"/>
          </a:p>
          <a:p>
            <a:r>
              <a:rPr lang="en-US" dirty="0"/>
              <a:t>Lack of knowledge:  Share with schools and parents that customs are different when it comes to education (some take a less or stricter approach).</a:t>
            </a:r>
          </a:p>
          <a:p>
            <a:endParaRPr lang="en-US" dirty="0"/>
          </a:p>
          <a:p>
            <a:r>
              <a:rPr lang="en-US" dirty="0"/>
              <a:t>Inconvenience:  Some parents have difficulties in signing up for workshops and will need help ( talk to school staff about simplifying the process or having an alternative way to sign up).</a:t>
            </a:r>
          </a:p>
          <a:p>
            <a:endParaRPr lang="en-US" dirty="0"/>
          </a:p>
          <a:p>
            <a:r>
              <a:rPr lang="en-US" dirty="0"/>
              <a:t>Lack of Motivation:  Help by recognizing your parents for participating and show them they are appreciated.  As a Parent Leader suggest to your school to do a certificate or send out a thank you message to those involved.</a:t>
            </a:r>
          </a:p>
        </p:txBody>
      </p:sp>
      <p:sp>
        <p:nvSpPr>
          <p:cNvPr id="4" name="Slide Number Placeholder 3"/>
          <p:cNvSpPr>
            <a:spLocks noGrp="1"/>
          </p:cNvSpPr>
          <p:nvPr>
            <p:ph type="sldNum" sz="quarter" idx="5"/>
          </p:nvPr>
        </p:nvSpPr>
        <p:spPr/>
        <p:txBody>
          <a:bodyPr/>
          <a:lstStyle/>
          <a:p>
            <a:fld id="{4A8BE705-5844-4756-B591-6CDC11135465}" type="slidenum">
              <a:rPr lang="en-US" smtClean="0"/>
              <a:t>12</a:t>
            </a:fld>
            <a:endParaRPr lang="en-US" dirty="0"/>
          </a:p>
        </p:txBody>
      </p:sp>
    </p:spTree>
    <p:extLst>
      <p:ext uri="{BB962C8B-B14F-4D97-AF65-F5344CB8AC3E}">
        <p14:creationId xmlns:p14="http://schemas.microsoft.com/office/powerpoint/2010/main" val="26915497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43050" y="1143000"/>
            <a:ext cx="4114800" cy="3086100"/>
          </a:xfrm>
        </p:spPr>
      </p:sp>
      <p:sp>
        <p:nvSpPr>
          <p:cNvPr id="3" name="Notes Placeholder 2"/>
          <p:cNvSpPr>
            <a:spLocks noGrp="1"/>
          </p:cNvSpPr>
          <p:nvPr>
            <p:ph type="body" idx="1"/>
          </p:nvPr>
        </p:nvSpPr>
        <p:spPr/>
        <p:txBody>
          <a:bodyPr/>
          <a:lstStyle/>
          <a:p>
            <a:r>
              <a:rPr lang="en-US" i="0" dirty="0"/>
              <a:t>Communicate with schools about specific parent needs.  Schools are eager to host impactful workshops and engage parents!  No one wants to waste time on  something they don’t need.  Give your parents a voice.</a:t>
            </a:r>
          </a:p>
          <a:p>
            <a:endParaRPr lang="en-US" i="0" dirty="0"/>
          </a:p>
        </p:txBody>
      </p:sp>
      <p:sp>
        <p:nvSpPr>
          <p:cNvPr id="4" name="Slide Number Placeholder 3"/>
          <p:cNvSpPr>
            <a:spLocks noGrp="1"/>
          </p:cNvSpPr>
          <p:nvPr>
            <p:ph type="sldNum" sz="quarter" idx="5"/>
          </p:nvPr>
        </p:nvSpPr>
        <p:spPr/>
        <p:txBody>
          <a:bodyPr/>
          <a:lstStyle/>
          <a:p>
            <a:fld id="{4A8BE705-5844-4756-B591-6CDC11135465}" type="slidenum">
              <a:rPr lang="en-US" smtClean="0"/>
              <a:t>13</a:t>
            </a:fld>
            <a:endParaRPr lang="en-US" dirty="0"/>
          </a:p>
        </p:txBody>
      </p:sp>
    </p:spTree>
    <p:extLst>
      <p:ext uri="{BB962C8B-B14F-4D97-AF65-F5344CB8AC3E}">
        <p14:creationId xmlns:p14="http://schemas.microsoft.com/office/powerpoint/2010/main" val="3651387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43050" y="1143000"/>
            <a:ext cx="4114800" cy="3086100"/>
          </a:xfrm>
        </p:spPr>
      </p:sp>
      <p:sp>
        <p:nvSpPr>
          <p:cNvPr id="3" name="Notes Placeholder 2"/>
          <p:cNvSpPr>
            <a:spLocks noGrp="1"/>
          </p:cNvSpPr>
          <p:nvPr>
            <p:ph type="body" idx="1"/>
          </p:nvPr>
        </p:nvSpPr>
        <p:spPr/>
        <p:txBody>
          <a:bodyPr/>
          <a:lstStyle/>
          <a:p>
            <a:r>
              <a:rPr lang="en-US" dirty="0"/>
              <a:t>So what can you bring to the table as a Parent Leader to discussions with schools.  Remember you are the voice of your families!  Here are some sessions you may wants to discuss setting up at </a:t>
            </a:r>
            <a:r>
              <a:rPr lang="en-US"/>
              <a:t>your school.</a:t>
            </a:r>
            <a:endParaRPr lang="en-US" dirty="0"/>
          </a:p>
        </p:txBody>
      </p:sp>
      <p:sp>
        <p:nvSpPr>
          <p:cNvPr id="4" name="Slide Number Placeholder 3"/>
          <p:cNvSpPr>
            <a:spLocks noGrp="1"/>
          </p:cNvSpPr>
          <p:nvPr>
            <p:ph type="sldNum" sz="quarter" idx="5"/>
          </p:nvPr>
        </p:nvSpPr>
        <p:spPr/>
        <p:txBody>
          <a:bodyPr/>
          <a:lstStyle/>
          <a:p>
            <a:fld id="{4A8BE705-5844-4756-B591-6CDC11135465}" type="slidenum">
              <a:rPr lang="en-US" smtClean="0"/>
              <a:t>14</a:t>
            </a:fld>
            <a:endParaRPr lang="en-US" dirty="0"/>
          </a:p>
        </p:txBody>
      </p:sp>
    </p:spTree>
    <p:extLst>
      <p:ext uri="{BB962C8B-B14F-4D97-AF65-F5344CB8AC3E}">
        <p14:creationId xmlns:p14="http://schemas.microsoft.com/office/powerpoint/2010/main" val="5886522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43050" y="1143000"/>
            <a:ext cx="4114800" cy="3086100"/>
          </a:xfrm>
        </p:spPr>
      </p:sp>
      <p:sp>
        <p:nvSpPr>
          <p:cNvPr id="3" name="Notes Placeholder 2"/>
          <p:cNvSpPr>
            <a:spLocks noGrp="1"/>
          </p:cNvSpPr>
          <p:nvPr>
            <p:ph type="body" idx="1"/>
          </p:nvPr>
        </p:nvSpPr>
        <p:spPr/>
        <p:txBody>
          <a:bodyPr/>
          <a:lstStyle/>
          <a:p>
            <a:r>
              <a:rPr lang="en-US" dirty="0"/>
              <a:t>So we have talked a lot about the research and why it is important that you share this with the parents in your community.  We also talked about the importance of communication, why it’s important and how to build positive communication and gave you some ideas of what you can bring up in conversations with school staff to build engagement.  </a:t>
            </a:r>
          </a:p>
          <a:p>
            <a:endParaRPr lang="en-US" dirty="0"/>
          </a:p>
          <a:p>
            <a:r>
              <a:rPr lang="en-US" dirty="0"/>
              <a:t>Now I would like to tell you a little about what we do in MDCPS Title I MEP that has helped us build engagement with families.  Keep in mind that every community is different and maybe what works for us may not work in your community.  Remember you represent your community and may know what works for them better.</a:t>
            </a:r>
          </a:p>
          <a:p>
            <a:endParaRPr lang="en-US" dirty="0"/>
          </a:p>
          <a:p>
            <a:r>
              <a:rPr lang="en-US" dirty="0"/>
              <a:t>We host a variety of workshops and activities to engage parents as partners. </a:t>
            </a:r>
          </a:p>
        </p:txBody>
      </p:sp>
      <p:sp>
        <p:nvSpPr>
          <p:cNvPr id="4" name="Slide Number Placeholder 3"/>
          <p:cNvSpPr>
            <a:spLocks noGrp="1"/>
          </p:cNvSpPr>
          <p:nvPr>
            <p:ph type="sldNum" sz="quarter" idx="5"/>
          </p:nvPr>
        </p:nvSpPr>
        <p:spPr/>
        <p:txBody>
          <a:bodyPr/>
          <a:lstStyle/>
          <a:p>
            <a:fld id="{4A8BE705-5844-4756-B591-6CDC11135465}" type="slidenum">
              <a:rPr lang="en-US" smtClean="0"/>
              <a:t>15</a:t>
            </a:fld>
            <a:endParaRPr lang="en-US" dirty="0"/>
          </a:p>
        </p:txBody>
      </p:sp>
    </p:spTree>
    <p:extLst>
      <p:ext uri="{BB962C8B-B14F-4D97-AF65-F5344CB8AC3E}">
        <p14:creationId xmlns:p14="http://schemas.microsoft.com/office/powerpoint/2010/main" val="30138911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43050" y="1143000"/>
            <a:ext cx="4114800" cy="3086100"/>
          </a:xfrm>
        </p:spPr>
      </p:sp>
      <p:sp>
        <p:nvSpPr>
          <p:cNvPr id="3" name="Notes Placeholder 2"/>
          <p:cNvSpPr>
            <a:spLocks noGrp="1"/>
          </p:cNvSpPr>
          <p:nvPr>
            <p:ph type="body" idx="1"/>
          </p:nvPr>
        </p:nvSpPr>
        <p:spPr/>
        <p:txBody>
          <a:bodyPr/>
          <a:lstStyle/>
          <a:p>
            <a:r>
              <a:rPr lang="en-US" dirty="0"/>
              <a:t>We are luck to have a Pre-K Program at 2 of our sites where we take a holistic approach to learning.</a:t>
            </a:r>
          </a:p>
        </p:txBody>
      </p:sp>
      <p:sp>
        <p:nvSpPr>
          <p:cNvPr id="4" name="Slide Number Placeholder 3"/>
          <p:cNvSpPr>
            <a:spLocks noGrp="1"/>
          </p:cNvSpPr>
          <p:nvPr>
            <p:ph type="sldNum" sz="quarter" idx="5"/>
          </p:nvPr>
        </p:nvSpPr>
        <p:spPr/>
        <p:txBody>
          <a:bodyPr/>
          <a:lstStyle/>
          <a:p>
            <a:fld id="{4A8BE705-5844-4756-B591-6CDC11135465}" type="slidenum">
              <a:rPr lang="en-US" smtClean="0"/>
              <a:t>16</a:t>
            </a:fld>
            <a:endParaRPr lang="en-US" dirty="0"/>
          </a:p>
        </p:txBody>
      </p:sp>
    </p:spTree>
    <p:extLst>
      <p:ext uri="{BB962C8B-B14F-4D97-AF65-F5344CB8AC3E}">
        <p14:creationId xmlns:p14="http://schemas.microsoft.com/office/powerpoint/2010/main" val="276064663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43050" y="1143000"/>
            <a:ext cx="4114800" cy="3086100"/>
          </a:xfrm>
        </p:spPr>
      </p:sp>
      <p:sp>
        <p:nvSpPr>
          <p:cNvPr id="3" name="Notes Placeholder 2"/>
          <p:cNvSpPr>
            <a:spLocks noGrp="1"/>
          </p:cNvSpPr>
          <p:nvPr>
            <p:ph type="body" idx="1"/>
          </p:nvPr>
        </p:nvSpPr>
        <p:spPr/>
        <p:txBody>
          <a:bodyPr/>
          <a:lstStyle/>
          <a:p>
            <a:r>
              <a:rPr lang="en-US" dirty="0"/>
              <a:t>Camp parent orientation meetings take place at the three major camps during the beginning of the school year. </a:t>
            </a:r>
          </a:p>
        </p:txBody>
      </p:sp>
      <p:sp>
        <p:nvSpPr>
          <p:cNvPr id="4" name="Slide Number Placeholder 3"/>
          <p:cNvSpPr>
            <a:spLocks noGrp="1"/>
          </p:cNvSpPr>
          <p:nvPr>
            <p:ph type="sldNum" sz="quarter" idx="5"/>
          </p:nvPr>
        </p:nvSpPr>
        <p:spPr/>
        <p:txBody>
          <a:bodyPr/>
          <a:lstStyle/>
          <a:p>
            <a:fld id="{4A8BE705-5844-4756-B591-6CDC11135465}" type="slidenum">
              <a:rPr lang="en-US" smtClean="0"/>
              <a:t>17</a:t>
            </a:fld>
            <a:endParaRPr lang="en-US" dirty="0"/>
          </a:p>
        </p:txBody>
      </p:sp>
    </p:spTree>
    <p:extLst>
      <p:ext uri="{BB962C8B-B14F-4D97-AF65-F5344CB8AC3E}">
        <p14:creationId xmlns:p14="http://schemas.microsoft.com/office/powerpoint/2010/main" val="27755257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43050" y="1143000"/>
            <a:ext cx="4114800" cy="3086100"/>
          </a:xfrm>
        </p:spPr>
      </p:sp>
      <p:sp>
        <p:nvSpPr>
          <p:cNvPr id="3" name="Notes Placeholder 2"/>
          <p:cNvSpPr>
            <a:spLocks noGrp="1"/>
          </p:cNvSpPr>
          <p:nvPr>
            <p:ph type="body" idx="1"/>
          </p:nvPr>
        </p:nvSpPr>
        <p:spPr/>
        <p:txBody>
          <a:bodyPr/>
          <a:lstStyle/>
          <a:p>
            <a:r>
              <a:rPr lang="en-US" dirty="0"/>
              <a:t>We host a variety of other activities to engage families that can easily be duplicated by other counties, such as:</a:t>
            </a:r>
          </a:p>
          <a:p>
            <a:endParaRPr lang="en-US" dirty="0"/>
          </a:p>
          <a:p>
            <a:r>
              <a:rPr lang="en-US" dirty="0"/>
              <a:t>Our Family Literacy Night which gives parents an opportunity to spend quality time with their child while becoming actively involved in the learning process. </a:t>
            </a:r>
          </a:p>
          <a:p>
            <a:endParaRPr lang="en-US" dirty="0"/>
          </a:p>
          <a:p>
            <a:r>
              <a:rPr lang="en-US" dirty="0"/>
              <a:t>Our PREKINDERGARTEN Celebration, where we recognize migrant preschool students as a start of the many great things to come and the aspiration of what they must accomplish to reach their academic goals and receive their high school diploma. </a:t>
            </a:r>
          </a:p>
          <a:p>
            <a:endParaRPr lang="en-US" dirty="0"/>
          </a:p>
          <a:p>
            <a:r>
              <a:rPr lang="en-US" dirty="0"/>
              <a:t>Seniors Banquet is our culminating recognition of seniors and parents  for reaching this important milestone!</a:t>
            </a:r>
          </a:p>
          <a:p>
            <a:endParaRPr lang="en-US" dirty="0"/>
          </a:p>
          <a:p>
            <a:r>
              <a:rPr lang="en-US" dirty="0"/>
              <a:t>Holiday celebrations that include our families and highlight  their culture!</a:t>
            </a:r>
          </a:p>
          <a:p>
            <a:endParaRPr lang="en-US" dirty="0"/>
          </a:p>
          <a:p>
            <a:r>
              <a:rPr lang="en-US" dirty="0"/>
              <a:t>THANKSGIVING FOOD BASKETS distribution, thanks to generous donations from community partners and collaborative efforts, some of our neediest migrant families in the community and migrant housing centers receive food baskets every year during the Thanksgiving Holiday Season. </a:t>
            </a:r>
          </a:p>
          <a:p>
            <a:endParaRPr lang="en-US" dirty="0"/>
          </a:p>
          <a:p>
            <a:r>
              <a:rPr lang="en-US" dirty="0"/>
              <a:t>ANNUAL WINTER HOLIDAY PROGRAM The Annual Winter Holiday program is a yearly Family/Parental event put together by the Title I Migrant Program, teachers, staff, and students. </a:t>
            </a:r>
          </a:p>
          <a:p>
            <a:endParaRPr lang="en-US" dirty="0"/>
          </a:p>
        </p:txBody>
      </p:sp>
      <p:sp>
        <p:nvSpPr>
          <p:cNvPr id="4" name="Slide Number Placeholder 3"/>
          <p:cNvSpPr>
            <a:spLocks noGrp="1"/>
          </p:cNvSpPr>
          <p:nvPr>
            <p:ph type="sldNum" sz="quarter" idx="5"/>
          </p:nvPr>
        </p:nvSpPr>
        <p:spPr/>
        <p:txBody>
          <a:bodyPr/>
          <a:lstStyle/>
          <a:p>
            <a:fld id="{4A8BE705-5844-4756-B591-6CDC11135465}" type="slidenum">
              <a:rPr lang="en-US" smtClean="0"/>
              <a:t>18</a:t>
            </a:fld>
            <a:endParaRPr lang="en-US" dirty="0"/>
          </a:p>
        </p:txBody>
      </p:sp>
    </p:spTree>
    <p:extLst>
      <p:ext uri="{BB962C8B-B14F-4D97-AF65-F5344CB8AC3E}">
        <p14:creationId xmlns:p14="http://schemas.microsoft.com/office/powerpoint/2010/main" val="189482041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43050" y="1143000"/>
            <a:ext cx="4114800" cy="3086100"/>
          </a:xfrm>
        </p:spPr>
      </p:sp>
      <p:sp>
        <p:nvSpPr>
          <p:cNvPr id="3" name="Notes Placeholder 2"/>
          <p:cNvSpPr>
            <a:spLocks noGrp="1"/>
          </p:cNvSpPr>
          <p:nvPr>
            <p:ph type="body" idx="1"/>
          </p:nvPr>
        </p:nvSpPr>
        <p:spPr/>
        <p:txBody>
          <a:bodyPr/>
          <a:lstStyle/>
          <a:p>
            <a:r>
              <a:rPr lang="en-US" dirty="0"/>
              <a:t>We are lucky to have one of our greatest components, our Parent Specialist.  Our Parents Specialist plans, coordinates, organizes and implements all activities with regards to parent meetings, orientations, trainings, resources, and services as well as run the Parent Resource Center which includes food banks, clothing banks, computer and instructional activities for parents.</a:t>
            </a:r>
          </a:p>
          <a:p>
            <a:endParaRPr lang="en-US" dirty="0"/>
          </a:p>
        </p:txBody>
      </p:sp>
      <p:sp>
        <p:nvSpPr>
          <p:cNvPr id="4" name="Slide Number Placeholder 3"/>
          <p:cNvSpPr>
            <a:spLocks noGrp="1"/>
          </p:cNvSpPr>
          <p:nvPr>
            <p:ph type="sldNum" sz="quarter" idx="5"/>
          </p:nvPr>
        </p:nvSpPr>
        <p:spPr/>
        <p:txBody>
          <a:bodyPr/>
          <a:lstStyle/>
          <a:p>
            <a:fld id="{4A8BE705-5844-4756-B591-6CDC11135465}" type="slidenum">
              <a:rPr lang="en-US" smtClean="0"/>
              <a:t>19</a:t>
            </a:fld>
            <a:endParaRPr lang="en-US" dirty="0"/>
          </a:p>
        </p:txBody>
      </p:sp>
    </p:spTree>
    <p:extLst>
      <p:ext uri="{BB962C8B-B14F-4D97-AF65-F5344CB8AC3E}">
        <p14:creationId xmlns:p14="http://schemas.microsoft.com/office/powerpoint/2010/main" val="25608936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43050" y="1143000"/>
            <a:ext cx="4114800" cy="3086100"/>
          </a:xfrm>
        </p:spPr>
      </p:sp>
      <p:sp>
        <p:nvSpPr>
          <p:cNvPr id="3" name="Notes Placeholder 2"/>
          <p:cNvSpPr>
            <a:spLocks noGrp="1"/>
          </p:cNvSpPr>
          <p:nvPr>
            <p:ph type="body" idx="1"/>
          </p:nvPr>
        </p:nvSpPr>
        <p:spPr/>
        <p:txBody>
          <a:bodyPr/>
          <a:lstStyle/>
          <a:p>
            <a:r>
              <a:rPr lang="en-US" dirty="0"/>
              <a:t>My name is Erica Garcia, I work with Miami-Dade County Public Schools and I am the Executive Director for the Title I Migrant Education Program.  I have been working with Miami-Dade County for 25 years as a Para, Teacher, Counselor and Administrator and am also a Licensed Mental Health Counselor for the State of Florida. </a:t>
            </a:r>
          </a:p>
          <a:p>
            <a:endParaRPr lang="en-US" dirty="0"/>
          </a:p>
          <a:p>
            <a:r>
              <a:rPr lang="en-US" dirty="0"/>
              <a:t>But most importantly, I am a former Migrant.  My parents worked in agriculture for a very long time and I grew up in in the fields.  I don’t regret how I grew up, on the contrary it made me value hard work, commitment and education.  </a:t>
            </a:r>
          </a:p>
          <a:p>
            <a:endParaRPr lang="en-US" dirty="0"/>
          </a:p>
          <a:p>
            <a:r>
              <a:rPr lang="en-US" dirty="0"/>
              <a:t>I want you to know where I started and where I am today because I want you to know that our migrant children can achieve so much more, but we have to have the tools and willingness to help them succeed.</a:t>
            </a:r>
          </a:p>
          <a:p>
            <a:endParaRPr lang="en-US" dirty="0"/>
          </a:p>
          <a:p>
            <a:r>
              <a:rPr lang="en-US" dirty="0"/>
              <a:t>In this picture is the Team that I work with on a daily basis to make sure our students succeed and the majority of them come from a migrant background, graduated, some attended college and know what it takes to succeed. And they share that confidence with our students and families by inspiring  the attitude of “SI SE </a:t>
            </a:r>
            <a:r>
              <a:rPr lang="en-US" dirty="0" err="1"/>
              <a:t>Puede</a:t>
            </a:r>
            <a:r>
              <a:rPr lang="en-US" dirty="0"/>
              <a:t>!”</a:t>
            </a:r>
          </a:p>
        </p:txBody>
      </p:sp>
      <p:sp>
        <p:nvSpPr>
          <p:cNvPr id="4" name="Slide Number Placeholder 3"/>
          <p:cNvSpPr>
            <a:spLocks noGrp="1"/>
          </p:cNvSpPr>
          <p:nvPr>
            <p:ph type="sldNum" sz="quarter" idx="5"/>
          </p:nvPr>
        </p:nvSpPr>
        <p:spPr/>
        <p:txBody>
          <a:bodyPr/>
          <a:lstStyle/>
          <a:p>
            <a:fld id="{4A8BE705-5844-4756-B591-6CDC11135465}" type="slidenum">
              <a:rPr lang="en-US" smtClean="0"/>
              <a:t>2</a:t>
            </a:fld>
            <a:endParaRPr lang="en-US" dirty="0"/>
          </a:p>
        </p:txBody>
      </p:sp>
    </p:spTree>
    <p:extLst>
      <p:ext uri="{BB962C8B-B14F-4D97-AF65-F5344CB8AC3E}">
        <p14:creationId xmlns:p14="http://schemas.microsoft.com/office/powerpoint/2010/main" val="371419290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43050" y="1143000"/>
            <a:ext cx="4114800" cy="3086100"/>
          </a:xfrm>
        </p:spPr>
      </p:sp>
      <p:sp>
        <p:nvSpPr>
          <p:cNvPr id="3" name="Notes Placeholder 2"/>
          <p:cNvSpPr>
            <a:spLocks noGrp="1"/>
          </p:cNvSpPr>
          <p:nvPr>
            <p:ph type="body" idx="1"/>
          </p:nvPr>
        </p:nvSpPr>
        <p:spPr/>
        <p:txBody>
          <a:bodyPr/>
          <a:lstStyle/>
          <a:p>
            <a:r>
              <a:rPr lang="en-US" dirty="0"/>
              <a:t>As you know there are various ways the districts and your schools communicate with families. </a:t>
            </a:r>
          </a:p>
          <a:p>
            <a:endParaRPr lang="en-US" dirty="0"/>
          </a:p>
          <a:p>
            <a:r>
              <a:rPr lang="en-US" dirty="0"/>
              <a:t>Our school district primarily uses:</a:t>
            </a:r>
          </a:p>
          <a:p>
            <a:endParaRPr lang="en-US" dirty="0"/>
          </a:p>
          <a:p>
            <a:r>
              <a:rPr lang="en-US" dirty="0"/>
              <a:t>(review bullets) </a:t>
            </a:r>
          </a:p>
          <a:p>
            <a:endParaRPr lang="en-US" dirty="0"/>
          </a:p>
          <a:p>
            <a:r>
              <a:rPr lang="en-US" dirty="0"/>
              <a:t>But you may know other ways families in community get information.  Share with your school what is the best way to communicate with the parents in your community.  </a:t>
            </a:r>
          </a:p>
          <a:p>
            <a:endParaRPr lang="en-US" dirty="0"/>
          </a:p>
          <a:p>
            <a:r>
              <a:rPr lang="en-US" dirty="0"/>
              <a:t>We found that the best ways to communicate with many of our families is by using WhatsApp, flyers distributes by the housing association, phone calls and word of mouth. </a:t>
            </a:r>
          </a:p>
          <a:p>
            <a:endParaRPr lang="en-US" dirty="0"/>
          </a:p>
          <a:p>
            <a:r>
              <a:rPr lang="en-US" dirty="0"/>
              <a:t>You can make a difference in speaking to your school a better ways to get important information to parents.</a:t>
            </a:r>
          </a:p>
          <a:p>
            <a:endParaRPr lang="en-US" dirty="0"/>
          </a:p>
        </p:txBody>
      </p:sp>
      <p:sp>
        <p:nvSpPr>
          <p:cNvPr id="4" name="Slide Number Placeholder 3"/>
          <p:cNvSpPr>
            <a:spLocks noGrp="1"/>
          </p:cNvSpPr>
          <p:nvPr>
            <p:ph type="sldNum" sz="quarter" idx="5"/>
          </p:nvPr>
        </p:nvSpPr>
        <p:spPr/>
        <p:txBody>
          <a:bodyPr/>
          <a:lstStyle/>
          <a:p>
            <a:fld id="{4A8BE705-5844-4756-B591-6CDC11135465}" type="slidenum">
              <a:rPr lang="en-US" smtClean="0"/>
              <a:t>20</a:t>
            </a:fld>
            <a:endParaRPr lang="en-US" dirty="0"/>
          </a:p>
        </p:txBody>
      </p:sp>
    </p:spTree>
    <p:extLst>
      <p:ext uri="{BB962C8B-B14F-4D97-AF65-F5344CB8AC3E}">
        <p14:creationId xmlns:p14="http://schemas.microsoft.com/office/powerpoint/2010/main" val="311124955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43050" y="1143000"/>
            <a:ext cx="4114800" cy="3086100"/>
          </a:xfrm>
        </p:spPr>
      </p:sp>
      <p:sp>
        <p:nvSpPr>
          <p:cNvPr id="3" name="Notes Placeholder 2"/>
          <p:cNvSpPr>
            <a:spLocks noGrp="1"/>
          </p:cNvSpPr>
          <p:nvPr>
            <p:ph type="body" idx="1"/>
          </p:nvPr>
        </p:nvSpPr>
        <p:spPr/>
        <p:txBody>
          <a:bodyPr/>
          <a:lstStyle/>
          <a:p>
            <a:r>
              <a:rPr lang="en-US" dirty="0"/>
              <a:t>Last and most important recognize your parents as I would like to congratulate you for taking part in this session with me.  A little thank you for the time other parents spend with you goes a long way! </a:t>
            </a:r>
          </a:p>
          <a:p>
            <a:endParaRPr lang="en-US" dirty="0"/>
          </a:p>
          <a:p>
            <a:r>
              <a:rPr lang="en-US" dirty="0"/>
              <a:t>Again, know that the schools want parents as partners and as Parent Leaders you can make this possible!  I hope you can take away at least one thing that will help you as a leader to increase parental engagement in your community and your school.  Thank for your time and Congratulations on having been elected as Parent Leaders in your community!</a:t>
            </a:r>
          </a:p>
        </p:txBody>
      </p:sp>
      <p:sp>
        <p:nvSpPr>
          <p:cNvPr id="4" name="Slide Number Placeholder 3"/>
          <p:cNvSpPr>
            <a:spLocks noGrp="1"/>
          </p:cNvSpPr>
          <p:nvPr>
            <p:ph type="sldNum" sz="quarter" idx="5"/>
          </p:nvPr>
        </p:nvSpPr>
        <p:spPr/>
        <p:txBody>
          <a:bodyPr/>
          <a:lstStyle/>
          <a:p>
            <a:fld id="{4A8BE705-5844-4756-B591-6CDC11135465}" type="slidenum">
              <a:rPr lang="en-US" smtClean="0"/>
              <a:t>21</a:t>
            </a:fld>
            <a:endParaRPr lang="en-US" dirty="0"/>
          </a:p>
        </p:txBody>
      </p:sp>
    </p:spTree>
    <p:extLst>
      <p:ext uri="{BB962C8B-B14F-4D97-AF65-F5344CB8AC3E}">
        <p14:creationId xmlns:p14="http://schemas.microsoft.com/office/powerpoint/2010/main" val="213756799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43050" y="1143000"/>
            <a:ext cx="4114800" cy="3086100"/>
          </a:xfrm>
        </p:spPr>
      </p:sp>
      <p:sp>
        <p:nvSpPr>
          <p:cNvPr id="3" name="Notes Placeholder 2"/>
          <p:cNvSpPr>
            <a:spLocks noGrp="1"/>
          </p:cNvSpPr>
          <p:nvPr>
            <p:ph type="body" idx="1"/>
          </p:nvPr>
        </p:nvSpPr>
        <p:spPr/>
        <p:txBody>
          <a:bodyPr/>
          <a:lstStyle/>
          <a:p>
            <a:r>
              <a:rPr lang="en-US" dirty="0"/>
              <a:t>Please feel free to contact me if you would like any other information.</a:t>
            </a:r>
          </a:p>
        </p:txBody>
      </p:sp>
      <p:sp>
        <p:nvSpPr>
          <p:cNvPr id="4" name="Slide Number Placeholder 3"/>
          <p:cNvSpPr>
            <a:spLocks noGrp="1"/>
          </p:cNvSpPr>
          <p:nvPr>
            <p:ph type="sldNum" sz="quarter" idx="5"/>
          </p:nvPr>
        </p:nvSpPr>
        <p:spPr/>
        <p:txBody>
          <a:bodyPr/>
          <a:lstStyle/>
          <a:p>
            <a:fld id="{4A8BE705-5844-4756-B591-6CDC11135465}" type="slidenum">
              <a:rPr lang="en-US" smtClean="0"/>
              <a:t>22</a:t>
            </a:fld>
            <a:endParaRPr lang="en-US" dirty="0"/>
          </a:p>
        </p:txBody>
      </p:sp>
    </p:spTree>
    <p:extLst>
      <p:ext uri="{BB962C8B-B14F-4D97-AF65-F5344CB8AC3E}">
        <p14:creationId xmlns:p14="http://schemas.microsoft.com/office/powerpoint/2010/main" val="24017925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43050" y="1143000"/>
            <a:ext cx="4114800" cy="3086100"/>
          </a:xfrm>
        </p:spPr>
      </p:sp>
      <p:sp>
        <p:nvSpPr>
          <p:cNvPr id="3" name="Notes Placeholder 2"/>
          <p:cNvSpPr>
            <a:spLocks noGrp="1"/>
          </p:cNvSpPr>
          <p:nvPr>
            <p:ph type="body" idx="1"/>
          </p:nvPr>
        </p:nvSpPr>
        <p:spPr/>
        <p:txBody>
          <a:bodyPr/>
          <a:lstStyle/>
          <a:p>
            <a:r>
              <a:rPr lang="en-US" dirty="0"/>
              <a:t>So how do we do this!</a:t>
            </a:r>
          </a:p>
          <a:p>
            <a:endParaRPr lang="en-US" dirty="0"/>
          </a:p>
          <a:p>
            <a:r>
              <a:rPr lang="en-US" dirty="0"/>
              <a:t>Well we know that: (review bullets)</a:t>
            </a:r>
          </a:p>
          <a:p>
            <a:endParaRPr lang="en-US" dirty="0"/>
          </a:p>
        </p:txBody>
      </p:sp>
      <p:sp>
        <p:nvSpPr>
          <p:cNvPr id="4" name="Slide Number Placeholder 3"/>
          <p:cNvSpPr>
            <a:spLocks noGrp="1"/>
          </p:cNvSpPr>
          <p:nvPr>
            <p:ph type="sldNum" sz="quarter" idx="5"/>
          </p:nvPr>
        </p:nvSpPr>
        <p:spPr/>
        <p:txBody>
          <a:bodyPr/>
          <a:lstStyle/>
          <a:p>
            <a:fld id="{4A8BE705-5844-4756-B591-6CDC11135465}" type="slidenum">
              <a:rPr lang="en-US" smtClean="0"/>
              <a:t>3</a:t>
            </a:fld>
            <a:endParaRPr lang="en-US" dirty="0"/>
          </a:p>
        </p:txBody>
      </p:sp>
    </p:spTree>
    <p:extLst>
      <p:ext uri="{BB962C8B-B14F-4D97-AF65-F5344CB8AC3E}">
        <p14:creationId xmlns:p14="http://schemas.microsoft.com/office/powerpoint/2010/main" val="34859253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43050" y="1143000"/>
            <a:ext cx="4114800" cy="3086100"/>
          </a:xfrm>
        </p:spPr>
      </p:sp>
      <p:sp>
        <p:nvSpPr>
          <p:cNvPr id="3" name="Notes Placeholder 2"/>
          <p:cNvSpPr>
            <a:spLocks noGrp="1"/>
          </p:cNvSpPr>
          <p:nvPr>
            <p:ph type="body" idx="1"/>
          </p:nvPr>
        </p:nvSpPr>
        <p:spPr/>
        <p:txBody>
          <a:bodyPr/>
          <a:lstStyle/>
          <a:p>
            <a:r>
              <a:rPr lang="en-US" dirty="0"/>
              <a:t>This is where you are the vital piece in this puzzle.</a:t>
            </a:r>
          </a:p>
          <a:p>
            <a:endParaRPr lang="en-US" dirty="0"/>
          </a:p>
          <a:p>
            <a:r>
              <a:rPr lang="en-US" dirty="0"/>
              <a:t>You are here in this very meeting because you are Parent Leaders in your community. You have the capacity and responsibility to not only be the voice for parents but to act as a bridge between the school and community!  You can help cultivate a partnership that will help students succeed.</a:t>
            </a:r>
          </a:p>
          <a:p>
            <a:endParaRPr lang="en-US" dirty="0"/>
          </a:p>
          <a:p>
            <a:r>
              <a:rPr lang="en-US" dirty="0"/>
              <a:t>Notice I didn’t just say our child succeed, I said our students!</a:t>
            </a:r>
          </a:p>
          <a:p>
            <a:endParaRPr lang="en-US" dirty="0"/>
          </a:p>
          <a:p>
            <a:r>
              <a:rPr lang="en-US" dirty="0"/>
              <a:t>In farming, what happens if you only take the weeds out of one row of crops and leave the other rows with weeds?  (A.A.: Weeds will grow into your row.)  </a:t>
            </a:r>
          </a:p>
          <a:p>
            <a:r>
              <a:rPr lang="en-US" dirty="0"/>
              <a:t>I use this as an example because if we only worry about what we do with our child then we are missing the bigger picture as Community Leaders.  Students are successful when we are willing to share our knowledge and our voice to help make things better for those in our community and our schools.  And as leaders you need to do 2 essential things: get involved and share the knowledge!</a:t>
            </a:r>
          </a:p>
        </p:txBody>
      </p:sp>
      <p:sp>
        <p:nvSpPr>
          <p:cNvPr id="4" name="Slide Number Placeholder 3"/>
          <p:cNvSpPr>
            <a:spLocks noGrp="1"/>
          </p:cNvSpPr>
          <p:nvPr>
            <p:ph type="sldNum" sz="quarter" idx="5"/>
          </p:nvPr>
        </p:nvSpPr>
        <p:spPr/>
        <p:txBody>
          <a:bodyPr/>
          <a:lstStyle/>
          <a:p>
            <a:fld id="{4A8BE705-5844-4756-B591-6CDC11135465}" type="slidenum">
              <a:rPr lang="en-US" smtClean="0"/>
              <a:t>4</a:t>
            </a:fld>
            <a:endParaRPr lang="en-US" dirty="0"/>
          </a:p>
        </p:txBody>
      </p:sp>
    </p:spTree>
    <p:extLst>
      <p:ext uri="{BB962C8B-B14F-4D97-AF65-F5344CB8AC3E}">
        <p14:creationId xmlns:p14="http://schemas.microsoft.com/office/powerpoint/2010/main" val="36885690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43050" y="1143000"/>
            <a:ext cx="4114800" cy="3086100"/>
          </a:xfrm>
        </p:spPr>
      </p:sp>
      <p:sp>
        <p:nvSpPr>
          <p:cNvPr id="3" name="Notes Placeholder 2"/>
          <p:cNvSpPr>
            <a:spLocks noGrp="1"/>
          </p:cNvSpPr>
          <p:nvPr>
            <p:ph type="body" idx="1"/>
          </p:nvPr>
        </p:nvSpPr>
        <p:spPr/>
        <p:txBody>
          <a:bodyPr/>
          <a:lstStyle/>
          <a:p>
            <a:r>
              <a:rPr lang="en-US" dirty="0"/>
              <a:t>What knowledge!  </a:t>
            </a:r>
          </a:p>
          <a:p>
            <a:endParaRPr lang="en-US" dirty="0"/>
          </a:p>
          <a:p>
            <a:r>
              <a:rPr lang="en-US" dirty="0"/>
              <a:t>Well I’ll tell you:</a:t>
            </a:r>
          </a:p>
          <a:p>
            <a:endParaRPr lang="en-US" dirty="0"/>
          </a:p>
          <a:p>
            <a:r>
              <a:rPr lang="en-US" dirty="0"/>
              <a:t>So in 1970’s people started to pay more attention to studies that showed that there were gaps in learning and income between different races.  And more and more studies started to show that education was the biggest indicator.  In those studies, one of the strongest factors for student success was Parent Engagement.</a:t>
            </a:r>
          </a:p>
          <a:p>
            <a:r>
              <a:rPr lang="en-US" dirty="0"/>
              <a:t> </a:t>
            </a:r>
          </a:p>
          <a:p>
            <a:r>
              <a:rPr lang="en-US" dirty="0"/>
              <a:t>So what do we know now, well we know: (review slide)</a:t>
            </a:r>
          </a:p>
        </p:txBody>
      </p:sp>
      <p:sp>
        <p:nvSpPr>
          <p:cNvPr id="4" name="Slide Number Placeholder 3"/>
          <p:cNvSpPr>
            <a:spLocks noGrp="1"/>
          </p:cNvSpPr>
          <p:nvPr>
            <p:ph type="sldNum" sz="quarter" idx="5"/>
          </p:nvPr>
        </p:nvSpPr>
        <p:spPr/>
        <p:txBody>
          <a:bodyPr/>
          <a:lstStyle/>
          <a:p>
            <a:fld id="{4A8BE705-5844-4756-B591-6CDC11135465}" type="slidenum">
              <a:rPr lang="en-US" smtClean="0"/>
              <a:t>5</a:t>
            </a:fld>
            <a:endParaRPr lang="en-US" dirty="0"/>
          </a:p>
        </p:txBody>
      </p:sp>
    </p:spTree>
    <p:extLst>
      <p:ext uri="{BB962C8B-B14F-4D97-AF65-F5344CB8AC3E}">
        <p14:creationId xmlns:p14="http://schemas.microsoft.com/office/powerpoint/2010/main" val="9100527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43050" y="1143000"/>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u="none" strike="noStrike" dirty="0">
                <a:effectLst/>
                <a:latin typeface="Arial" panose="020B0604020202020204" pitchFamily="34" charset="0"/>
                <a:ea typeface="Arial" panose="020B0604020202020204" pitchFamily="34" charset="0"/>
              </a:rPr>
              <a:t>Research shows that students do better when families and educators work together as equal partners and two-way communication is key.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u="none" strike="noStrike" dirty="0">
              <a:effectLst/>
              <a:latin typeface="Arial" panose="020B0604020202020204" pitchFamily="34" charset="0"/>
              <a:ea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u="none" strike="noStrike" dirty="0">
                <a:effectLst/>
                <a:latin typeface="Arial" panose="020B0604020202020204" pitchFamily="34" charset="0"/>
                <a:ea typeface="Arial" panose="020B0604020202020204" pitchFamily="34" charset="0"/>
              </a:rPr>
              <a:t>If you think back to last year, do you wish you had been in communication more regularly with your child's school? Do you wish you were able to overcome any translation barriers that may have existed? Would it have been helpful if your school knew what your children were facing outside of the classroom from time to time so that they could better support them in the classroom? (</a:t>
            </a:r>
            <a:r>
              <a:rPr lang="en-US" sz="1200" u="none" strike="noStrike" dirty="0" err="1">
                <a:effectLst/>
                <a:latin typeface="Arial" panose="020B0604020202020204" pitchFamily="34" charset="0"/>
                <a:ea typeface="Arial" panose="020B0604020202020204" pitchFamily="34" charset="0"/>
              </a:rPr>
              <a:t>ie</a:t>
            </a:r>
            <a:r>
              <a:rPr lang="en-US" sz="1200" u="none" strike="noStrike" dirty="0">
                <a:effectLst/>
                <a:latin typeface="Arial" panose="020B0604020202020204" pitchFamily="34" charset="0"/>
                <a:ea typeface="Arial" panose="020B0604020202020204" pitchFamily="34" charset="0"/>
              </a:rPr>
              <a:t>. Internet issues, child care issues, computer issues)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u="none" strike="noStrike" dirty="0">
              <a:effectLst/>
              <a:latin typeface="Arial" panose="020B0604020202020204" pitchFamily="34" charset="0"/>
              <a:ea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u="none" strike="noStrike" dirty="0">
              <a:effectLst/>
              <a:latin typeface="Arial" panose="020B0604020202020204" pitchFamily="34" charset="0"/>
              <a:ea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4A8BE705-5844-4756-B591-6CDC11135465}" type="slidenum">
              <a:rPr lang="en-US" smtClean="0"/>
              <a:t>6</a:t>
            </a:fld>
            <a:endParaRPr lang="en-US" dirty="0"/>
          </a:p>
        </p:txBody>
      </p:sp>
    </p:spTree>
    <p:extLst>
      <p:ext uri="{BB962C8B-B14F-4D97-AF65-F5344CB8AC3E}">
        <p14:creationId xmlns:p14="http://schemas.microsoft.com/office/powerpoint/2010/main" val="39820330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43050" y="1143000"/>
            <a:ext cx="4114800" cy="3086100"/>
          </a:xfrm>
        </p:spPr>
      </p:sp>
      <p:sp>
        <p:nvSpPr>
          <p:cNvPr id="3" name="Notes Placeholder 2"/>
          <p:cNvSpPr>
            <a:spLocks noGrp="1"/>
          </p:cNvSpPr>
          <p:nvPr>
            <p:ph type="body" idx="1"/>
          </p:nvPr>
        </p:nvSpPr>
        <p:spPr/>
        <p:txBody>
          <a:bodyPr/>
          <a:lstStyle/>
          <a:p>
            <a:r>
              <a:rPr lang="en-US" dirty="0"/>
              <a:t>As Parent leaders in your community, it’s important to help increase communication between families and schools because we know that it can have a positive impact on school success and student outcomes. And who here doesn’t want there child to attend a successful school?</a:t>
            </a:r>
          </a:p>
          <a:p>
            <a:endParaRPr lang="en-US" dirty="0"/>
          </a:p>
          <a:p>
            <a:r>
              <a:rPr lang="en-US" dirty="0"/>
              <a:t>Family engagement leads to higher graduation rates and academic performance. </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4A8BE705-5844-4756-B591-6CDC11135465}" type="slidenum">
              <a:rPr lang="en-US" smtClean="0"/>
              <a:t>7</a:t>
            </a:fld>
            <a:endParaRPr lang="en-US" dirty="0"/>
          </a:p>
        </p:txBody>
      </p:sp>
    </p:spTree>
    <p:extLst>
      <p:ext uri="{BB962C8B-B14F-4D97-AF65-F5344CB8AC3E}">
        <p14:creationId xmlns:p14="http://schemas.microsoft.com/office/powerpoint/2010/main" val="3062197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43050" y="1143000"/>
            <a:ext cx="4114800" cy="3086100"/>
          </a:xfrm>
        </p:spPr>
      </p:sp>
      <p:sp>
        <p:nvSpPr>
          <p:cNvPr id="3" name="Notes Placeholder 2"/>
          <p:cNvSpPr>
            <a:spLocks noGrp="1"/>
          </p:cNvSpPr>
          <p:nvPr>
            <p:ph type="body" idx="1"/>
          </p:nvPr>
        </p:nvSpPr>
        <p:spPr/>
        <p:txBody>
          <a:bodyPr/>
          <a:lstStyle/>
          <a:p>
            <a:r>
              <a:rPr lang="en-US" dirty="0"/>
              <a:t>Other studies have shown that: (review slide)</a:t>
            </a:r>
          </a:p>
          <a:p>
            <a:endParaRPr lang="en-US" dirty="0"/>
          </a:p>
          <a:p>
            <a:r>
              <a:rPr lang="en-US" dirty="0"/>
              <a:t>Students actually appreciate when their families and schools are engaged with one another because they believe it helps them stay on track.</a:t>
            </a:r>
          </a:p>
          <a:p>
            <a:endParaRPr lang="en-US" dirty="0"/>
          </a:p>
        </p:txBody>
      </p:sp>
      <p:sp>
        <p:nvSpPr>
          <p:cNvPr id="4" name="Slide Number Placeholder 3"/>
          <p:cNvSpPr>
            <a:spLocks noGrp="1"/>
          </p:cNvSpPr>
          <p:nvPr>
            <p:ph type="sldNum" sz="quarter" idx="5"/>
          </p:nvPr>
        </p:nvSpPr>
        <p:spPr/>
        <p:txBody>
          <a:bodyPr/>
          <a:lstStyle/>
          <a:p>
            <a:fld id="{4A8BE705-5844-4756-B591-6CDC11135465}" type="slidenum">
              <a:rPr lang="en-US" smtClean="0"/>
              <a:t>8</a:t>
            </a:fld>
            <a:endParaRPr lang="en-US" dirty="0"/>
          </a:p>
        </p:txBody>
      </p:sp>
    </p:spTree>
    <p:extLst>
      <p:ext uri="{BB962C8B-B14F-4D97-AF65-F5344CB8AC3E}">
        <p14:creationId xmlns:p14="http://schemas.microsoft.com/office/powerpoint/2010/main" val="39619359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43050" y="1143000"/>
            <a:ext cx="4114800" cy="3086100"/>
          </a:xfrm>
        </p:spPr>
      </p:sp>
      <p:sp>
        <p:nvSpPr>
          <p:cNvPr id="3" name="Notes Placeholder 2"/>
          <p:cNvSpPr>
            <a:spLocks noGrp="1"/>
          </p:cNvSpPr>
          <p:nvPr>
            <p:ph type="body" idx="1"/>
          </p:nvPr>
        </p:nvSpPr>
        <p:spPr/>
        <p:txBody>
          <a:bodyPr/>
          <a:lstStyle/>
          <a:p>
            <a:r>
              <a:rPr lang="en-US" dirty="0"/>
              <a:t>We also know that positive communication with families is important. </a:t>
            </a:r>
          </a:p>
          <a:p>
            <a:endParaRPr lang="en-US" dirty="0"/>
          </a:p>
          <a:p>
            <a:r>
              <a:rPr lang="en-US" dirty="0"/>
              <a:t>Here is a scale with one blue block on the right and five pink blocks on the left.  </a:t>
            </a:r>
          </a:p>
          <a:p>
            <a:endParaRPr lang="en-US" dirty="0"/>
          </a:p>
          <a:p>
            <a:r>
              <a:rPr lang="en-US" dirty="0"/>
              <a:t>This 5 to 1 ratio shows us that in order to maintain a healthy relationship between families and schools, we need to ensure we communicate 5 positive messages for every one negative message.  While this might sound like a lot, it’s not impossible!  </a:t>
            </a:r>
          </a:p>
          <a:p>
            <a:endParaRPr lang="en-US" dirty="0"/>
          </a:p>
          <a:p>
            <a:r>
              <a:rPr lang="en-US" dirty="0"/>
              <a:t>And on a schools part it can be as simple as “How are you and your family doing? I care that you’re okay!” or “Sara did an awesome job this week with her </a:t>
            </a:r>
            <a:r>
              <a:rPr lang="en-US" dirty="0" err="1"/>
              <a:t>english</a:t>
            </a:r>
            <a:r>
              <a:rPr lang="en-US" dirty="0"/>
              <a:t> assignment.”  </a:t>
            </a:r>
          </a:p>
          <a:p>
            <a:endParaRPr lang="en-US" dirty="0"/>
          </a:p>
          <a:p>
            <a:r>
              <a:rPr lang="en-US" dirty="0"/>
              <a:t>On a parents behalf it can be as simple as “How can I help with morning drop off?” or “When are your PTA or EESAC meetings, I would like to be supportive?”</a:t>
            </a:r>
          </a:p>
          <a:p>
            <a:endParaRPr lang="en-US" dirty="0"/>
          </a:p>
          <a:p>
            <a:r>
              <a:rPr lang="en-US" dirty="0"/>
              <a:t>Sending these positive messages on a regular basis makes it easier to have harder conversations when we need to have them because we’ve already built a positive relationship and sense of trust between schools and families. </a:t>
            </a:r>
          </a:p>
          <a:p>
            <a:endParaRPr lang="en-US" dirty="0"/>
          </a:p>
          <a:p>
            <a:r>
              <a:rPr lang="en-US" dirty="0"/>
              <a:t>By having that trust in place, both parties know we are coming from a good, supportive place when we might need to talk about things like test score or school climate. </a:t>
            </a:r>
          </a:p>
          <a:p>
            <a:endParaRPr lang="en-US" dirty="0"/>
          </a:p>
        </p:txBody>
      </p:sp>
      <p:sp>
        <p:nvSpPr>
          <p:cNvPr id="4" name="Slide Number Placeholder 3"/>
          <p:cNvSpPr>
            <a:spLocks noGrp="1"/>
          </p:cNvSpPr>
          <p:nvPr>
            <p:ph type="sldNum" sz="quarter" idx="5"/>
          </p:nvPr>
        </p:nvSpPr>
        <p:spPr/>
        <p:txBody>
          <a:bodyPr/>
          <a:lstStyle/>
          <a:p>
            <a:fld id="{4A8BE705-5844-4756-B591-6CDC11135465}" type="slidenum">
              <a:rPr lang="en-US" smtClean="0"/>
              <a:t>9</a:t>
            </a:fld>
            <a:endParaRPr lang="en-US" dirty="0"/>
          </a:p>
        </p:txBody>
      </p:sp>
    </p:spTree>
    <p:extLst>
      <p:ext uri="{BB962C8B-B14F-4D97-AF65-F5344CB8AC3E}">
        <p14:creationId xmlns:p14="http://schemas.microsoft.com/office/powerpoint/2010/main" val="17385677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9"/>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178" indent="0" algn="ctr">
              <a:buNone/>
              <a:defRPr>
                <a:solidFill>
                  <a:schemeClr val="tx1">
                    <a:tint val="75000"/>
                  </a:schemeClr>
                </a:solidFill>
              </a:defRPr>
            </a:lvl2pPr>
            <a:lvl3pPr marL="914355" indent="0" algn="ctr">
              <a:buNone/>
              <a:defRPr>
                <a:solidFill>
                  <a:schemeClr val="tx1">
                    <a:tint val="75000"/>
                  </a:schemeClr>
                </a:solidFill>
              </a:defRPr>
            </a:lvl3pPr>
            <a:lvl4pPr marL="1371532" indent="0" algn="ctr">
              <a:buNone/>
              <a:defRPr>
                <a:solidFill>
                  <a:schemeClr val="tx1">
                    <a:tint val="75000"/>
                  </a:schemeClr>
                </a:solidFill>
              </a:defRPr>
            </a:lvl4pPr>
            <a:lvl5pPr marL="1828709" indent="0" algn="ctr">
              <a:buNone/>
              <a:defRPr>
                <a:solidFill>
                  <a:schemeClr val="tx1">
                    <a:tint val="75000"/>
                  </a:schemeClr>
                </a:solidFill>
              </a:defRPr>
            </a:lvl5pPr>
            <a:lvl6pPr marL="2285886" indent="0" algn="ctr">
              <a:buNone/>
              <a:defRPr>
                <a:solidFill>
                  <a:schemeClr val="tx1">
                    <a:tint val="75000"/>
                  </a:schemeClr>
                </a:solidFill>
              </a:defRPr>
            </a:lvl6pPr>
            <a:lvl7pPr marL="2743064" indent="0" algn="ctr">
              <a:buNone/>
              <a:defRPr>
                <a:solidFill>
                  <a:schemeClr val="tx1">
                    <a:tint val="75000"/>
                  </a:schemeClr>
                </a:solidFill>
              </a:defRPr>
            </a:lvl7pPr>
            <a:lvl8pPr marL="3200240" indent="0" algn="ctr">
              <a:buNone/>
              <a:defRPr>
                <a:solidFill>
                  <a:schemeClr val="tx1">
                    <a:tint val="75000"/>
                  </a:schemeClr>
                </a:solidFill>
              </a:defRPr>
            </a:lvl8pPr>
            <a:lvl9pPr marL="365741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3/25/2022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3/25/2022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2"/>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2"/>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3/25/2022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F3BDCA-A716-490B-822A-4143B0B6CD96}"/>
              </a:ext>
            </a:extLst>
          </p:cNvPr>
          <p:cNvSpPr>
            <a:spLocks noGrp="1"/>
          </p:cNvSpPr>
          <p:nvPr>
            <p:ph type="ctrTitle"/>
          </p:nvPr>
        </p:nvSpPr>
        <p:spPr>
          <a:xfrm>
            <a:off x="1219200" y="1197191"/>
            <a:ext cx="7315200" cy="2546773"/>
          </a:xfrm>
        </p:spPr>
        <p:txBody>
          <a:bodyPr anchor="b"/>
          <a:lstStyle>
            <a:lvl1pPr algn="ctr">
              <a:defRPr sz="4800"/>
            </a:lvl1pPr>
          </a:lstStyle>
          <a:p>
            <a:r>
              <a:rPr lang="en-US"/>
              <a:t>Click to edit Master title style</a:t>
            </a:r>
          </a:p>
        </p:txBody>
      </p:sp>
      <p:sp>
        <p:nvSpPr>
          <p:cNvPr id="3" name="Subtitle 2">
            <a:extLst>
              <a:ext uri="{FF2B5EF4-FFF2-40B4-BE49-F238E27FC236}">
                <a16:creationId xmlns:a16="http://schemas.microsoft.com/office/drawing/2014/main" id="{891DBA4F-58D5-4809-8ACD-7F1DECAD5A32}"/>
              </a:ext>
            </a:extLst>
          </p:cNvPr>
          <p:cNvSpPr>
            <a:spLocks noGrp="1"/>
          </p:cNvSpPr>
          <p:nvPr>
            <p:ph type="subTitle" idx="1"/>
          </p:nvPr>
        </p:nvSpPr>
        <p:spPr>
          <a:xfrm>
            <a:off x="1219200" y="3842174"/>
            <a:ext cx="7315200" cy="1766146"/>
          </a:xfrm>
        </p:spPr>
        <p:txBody>
          <a:bodyPr/>
          <a:lstStyle>
            <a:lvl1pPr marL="0" indent="0" algn="ctr">
              <a:buNone/>
              <a:defRPr sz="1920"/>
            </a:lvl1pPr>
            <a:lvl2pPr marL="365742" indent="0" algn="ctr">
              <a:buNone/>
              <a:defRPr sz="1600"/>
            </a:lvl2pPr>
            <a:lvl3pPr marL="731484" indent="0" algn="ctr">
              <a:buNone/>
              <a:defRPr sz="1440"/>
            </a:lvl3pPr>
            <a:lvl4pPr marL="1097225" indent="0" algn="ctr">
              <a:buNone/>
              <a:defRPr sz="1280"/>
            </a:lvl4pPr>
            <a:lvl5pPr marL="1462967" indent="0" algn="ctr">
              <a:buNone/>
              <a:defRPr sz="1280"/>
            </a:lvl5pPr>
            <a:lvl6pPr marL="1828709" indent="0" algn="ctr">
              <a:buNone/>
              <a:defRPr sz="1280"/>
            </a:lvl6pPr>
            <a:lvl7pPr marL="2194451" indent="0" algn="ctr">
              <a:buNone/>
              <a:defRPr sz="1280"/>
            </a:lvl7pPr>
            <a:lvl8pPr marL="2560192" indent="0" algn="ctr">
              <a:buNone/>
              <a:defRPr sz="1280"/>
            </a:lvl8pPr>
            <a:lvl9pPr marL="2925934" indent="0" algn="ctr">
              <a:buNone/>
              <a:defRPr sz="1280"/>
            </a:lvl9pPr>
          </a:lstStyle>
          <a:p>
            <a:r>
              <a:rPr lang="en-US"/>
              <a:t>Click to edit Master subtitle style</a:t>
            </a:r>
          </a:p>
        </p:txBody>
      </p:sp>
      <p:sp>
        <p:nvSpPr>
          <p:cNvPr id="4" name="Date Placeholder 3">
            <a:extLst>
              <a:ext uri="{FF2B5EF4-FFF2-40B4-BE49-F238E27FC236}">
                <a16:creationId xmlns:a16="http://schemas.microsoft.com/office/drawing/2014/main" id="{C28125C7-5075-4692-BA17-236E4108E0AF}"/>
              </a:ext>
            </a:extLst>
          </p:cNvPr>
          <p:cNvSpPr>
            <a:spLocks noGrp="1"/>
          </p:cNvSpPr>
          <p:nvPr>
            <p:ph type="dt" sz="half" idx="10"/>
          </p:nvPr>
        </p:nvSpPr>
        <p:spPr/>
        <p:txBody>
          <a:bodyPr/>
          <a:lstStyle/>
          <a:p>
            <a:fld id="{3FAEBBCC-6099-4C08-94D9-EC04D2805C2D}" type="datetimeFigureOut">
              <a:rPr lang="en-US" smtClean="0"/>
              <a:t>3/25/2022</a:t>
            </a:fld>
            <a:endParaRPr lang="en-US" dirty="0"/>
          </a:p>
        </p:txBody>
      </p:sp>
      <p:sp>
        <p:nvSpPr>
          <p:cNvPr id="5" name="Footer Placeholder 4">
            <a:extLst>
              <a:ext uri="{FF2B5EF4-FFF2-40B4-BE49-F238E27FC236}">
                <a16:creationId xmlns:a16="http://schemas.microsoft.com/office/drawing/2014/main" id="{DE87FDAC-9FB8-4CE9-9052-654E69822B6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8944020-1A92-4610-A267-42CC62DB3380}"/>
              </a:ext>
            </a:extLst>
          </p:cNvPr>
          <p:cNvSpPr>
            <a:spLocks noGrp="1"/>
          </p:cNvSpPr>
          <p:nvPr>
            <p:ph type="sldNum" sz="quarter" idx="12"/>
          </p:nvPr>
        </p:nvSpPr>
        <p:spPr/>
        <p:txBody>
          <a:bodyPr/>
          <a:lstStyle/>
          <a:p>
            <a:fld id="{97A70856-67F6-49B1-AAAF-7A88B628D5A7}" type="slidenum">
              <a:rPr lang="en-US" smtClean="0"/>
              <a:t>‹#›</a:t>
            </a:fld>
            <a:endParaRPr lang="en-US" dirty="0"/>
          </a:p>
        </p:txBody>
      </p:sp>
    </p:spTree>
    <p:extLst>
      <p:ext uri="{BB962C8B-B14F-4D97-AF65-F5344CB8AC3E}">
        <p14:creationId xmlns:p14="http://schemas.microsoft.com/office/powerpoint/2010/main" val="3907286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19819F-B33D-44A3-86E3-C94E036A9CD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7A39333-AA30-4115-AF75-97735964CCF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12FABE9-4184-4E62-BF6D-02E7887C0B16}"/>
              </a:ext>
            </a:extLst>
          </p:cNvPr>
          <p:cNvSpPr>
            <a:spLocks noGrp="1"/>
          </p:cNvSpPr>
          <p:nvPr>
            <p:ph type="dt" sz="half" idx="10"/>
          </p:nvPr>
        </p:nvSpPr>
        <p:spPr/>
        <p:txBody>
          <a:bodyPr/>
          <a:lstStyle/>
          <a:p>
            <a:fld id="{3FAEBBCC-6099-4C08-94D9-EC04D2805C2D}" type="datetimeFigureOut">
              <a:rPr lang="en-US" smtClean="0"/>
              <a:t>3/25/2022</a:t>
            </a:fld>
            <a:endParaRPr lang="en-US" dirty="0"/>
          </a:p>
        </p:txBody>
      </p:sp>
      <p:sp>
        <p:nvSpPr>
          <p:cNvPr id="5" name="Footer Placeholder 4">
            <a:extLst>
              <a:ext uri="{FF2B5EF4-FFF2-40B4-BE49-F238E27FC236}">
                <a16:creationId xmlns:a16="http://schemas.microsoft.com/office/drawing/2014/main" id="{D65F3045-9DEE-4DCE-8BA5-3017F4506F1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D529BDF-87B4-4AEB-B654-A3A48C89A0D3}"/>
              </a:ext>
            </a:extLst>
          </p:cNvPr>
          <p:cNvSpPr>
            <a:spLocks noGrp="1"/>
          </p:cNvSpPr>
          <p:nvPr>
            <p:ph type="sldNum" sz="quarter" idx="12"/>
          </p:nvPr>
        </p:nvSpPr>
        <p:spPr/>
        <p:txBody>
          <a:bodyPr/>
          <a:lstStyle/>
          <a:p>
            <a:fld id="{97A70856-67F6-49B1-AAAF-7A88B628D5A7}" type="slidenum">
              <a:rPr lang="en-US" smtClean="0"/>
              <a:t>‹#›</a:t>
            </a:fld>
            <a:endParaRPr lang="en-US" dirty="0"/>
          </a:p>
        </p:txBody>
      </p:sp>
    </p:spTree>
    <p:extLst>
      <p:ext uri="{BB962C8B-B14F-4D97-AF65-F5344CB8AC3E}">
        <p14:creationId xmlns:p14="http://schemas.microsoft.com/office/powerpoint/2010/main" val="259415901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C4503D-4C9F-44DA-AB0F-C5ACAD55C1FC}"/>
              </a:ext>
            </a:extLst>
          </p:cNvPr>
          <p:cNvSpPr>
            <a:spLocks noGrp="1"/>
          </p:cNvSpPr>
          <p:nvPr>
            <p:ph type="title"/>
          </p:nvPr>
        </p:nvSpPr>
        <p:spPr>
          <a:xfrm>
            <a:off x="665480" y="1823725"/>
            <a:ext cx="8412480" cy="3042919"/>
          </a:xfrm>
        </p:spPr>
        <p:txBody>
          <a:bodyPr anchor="b"/>
          <a:lstStyle>
            <a:lvl1pPr>
              <a:defRPr sz="4800"/>
            </a:lvl1pPr>
          </a:lstStyle>
          <a:p>
            <a:r>
              <a:rPr lang="en-US"/>
              <a:t>Click to edit Master title style</a:t>
            </a:r>
          </a:p>
        </p:txBody>
      </p:sp>
      <p:sp>
        <p:nvSpPr>
          <p:cNvPr id="3" name="Text Placeholder 2">
            <a:extLst>
              <a:ext uri="{FF2B5EF4-FFF2-40B4-BE49-F238E27FC236}">
                <a16:creationId xmlns:a16="http://schemas.microsoft.com/office/drawing/2014/main" id="{B6F89C2F-03C2-4CDF-BE4D-31132A62B62C}"/>
              </a:ext>
            </a:extLst>
          </p:cNvPr>
          <p:cNvSpPr>
            <a:spLocks noGrp="1"/>
          </p:cNvSpPr>
          <p:nvPr>
            <p:ph type="body" idx="1"/>
          </p:nvPr>
        </p:nvSpPr>
        <p:spPr>
          <a:xfrm>
            <a:off x="665480" y="4895432"/>
            <a:ext cx="8412480" cy="1600199"/>
          </a:xfrm>
        </p:spPr>
        <p:txBody>
          <a:bodyPr/>
          <a:lstStyle>
            <a:lvl1pPr marL="0" indent="0">
              <a:buNone/>
              <a:defRPr sz="1920">
                <a:solidFill>
                  <a:schemeClr val="tx1">
                    <a:tint val="75000"/>
                  </a:schemeClr>
                </a:solidFill>
              </a:defRPr>
            </a:lvl1pPr>
            <a:lvl2pPr marL="365742" indent="0">
              <a:buNone/>
              <a:defRPr sz="1600">
                <a:solidFill>
                  <a:schemeClr val="tx1">
                    <a:tint val="75000"/>
                  </a:schemeClr>
                </a:solidFill>
              </a:defRPr>
            </a:lvl2pPr>
            <a:lvl3pPr marL="731484" indent="0">
              <a:buNone/>
              <a:defRPr sz="1440">
                <a:solidFill>
                  <a:schemeClr val="tx1">
                    <a:tint val="75000"/>
                  </a:schemeClr>
                </a:solidFill>
              </a:defRPr>
            </a:lvl3pPr>
            <a:lvl4pPr marL="1097225" indent="0">
              <a:buNone/>
              <a:defRPr sz="1280">
                <a:solidFill>
                  <a:schemeClr val="tx1">
                    <a:tint val="75000"/>
                  </a:schemeClr>
                </a:solidFill>
              </a:defRPr>
            </a:lvl4pPr>
            <a:lvl5pPr marL="1462967" indent="0">
              <a:buNone/>
              <a:defRPr sz="1280">
                <a:solidFill>
                  <a:schemeClr val="tx1">
                    <a:tint val="75000"/>
                  </a:schemeClr>
                </a:solidFill>
              </a:defRPr>
            </a:lvl5pPr>
            <a:lvl6pPr marL="1828709" indent="0">
              <a:buNone/>
              <a:defRPr sz="1280">
                <a:solidFill>
                  <a:schemeClr val="tx1">
                    <a:tint val="75000"/>
                  </a:schemeClr>
                </a:solidFill>
              </a:defRPr>
            </a:lvl6pPr>
            <a:lvl7pPr marL="2194451" indent="0">
              <a:buNone/>
              <a:defRPr sz="1280">
                <a:solidFill>
                  <a:schemeClr val="tx1">
                    <a:tint val="75000"/>
                  </a:schemeClr>
                </a:solidFill>
              </a:defRPr>
            </a:lvl7pPr>
            <a:lvl8pPr marL="2560192" indent="0">
              <a:buNone/>
              <a:defRPr sz="1280">
                <a:solidFill>
                  <a:schemeClr val="tx1">
                    <a:tint val="75000"/>
                  </a:schemeClr>
                </a:solidFill>
              </a:defRPr>
            </a:lvl8pPr>
            <a:lvl9pPr marL="2925934" indent="0">
              <a:buNone/>
              <a:defRPr sz="128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B95A03A-5CA6-4159-943B-0AA921E6ABBD}"/>
              </a:ext>
            </a:extLst>
          </p:cNvPr>
          <p:cNvSpPr>
            <a:spLocks noGrp="1"/>
          </p:cNvSpPr>
          <p:nvPr>
            <p:ph type="dt" sz="half" idx="10"/>
          </p:nvPr>
        </p:nvSpPr>
        <p:spPr/>
        <p:txBody>
          <a:bodyPr/>
          <a:lstStyle/>
          <a:p>
            <a:fld id="{3FAEBBCC-6099-4C08-94D9-EC04D2805C2D}" type="datetimeFigureOut">
              <a:rPr lang="en-US" smtClean="0"/>
              <a:t>3/25/2022</a:t>
            </a:fld>
            <a:endParaRPr lang="en-US" dirty="0"/>
          </a:p>
        </p:txBody>
      </p:sp>
      <p:sp>
        <p:nvSpPr>
          <p:cNvPr id="5" name="Footer Placeholder 4">
            <a:extLst>
              <a:ext uri="{FF2B5EF4-FFF2-40B4-BE49-F238E27FC236}">
                <a16:creationId xmlns:a16="http://schemas.microsoft.com/office/drawing/2014/main" id="{2D1D07EE-A24A-4123-9AEC-C3F616F31D4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AB0B508-2C48-480D-9436-74D81A44CC0D}"/>
              </a:ext>
            </a:extLst>
          </p:cNvPr>
          <p:cNvSpPr>
            <a:spLocks noGrp="1"/>
          </p:cNvSpPr>
          <p:nvPr>
            <p:ph type="sldNum" sz="quarter" idx="12"/>
          </p:nvPr>
        </p:nvSpPr>
        <p:spPr/>
        <p:txBody>
          <a:bodyPr/>
          <a:lstStyle/>
          <a:p>
            <a:fld id="{97A70856-67F6-49B1-AAAF-7A88B628D5A7}" type="slidenum">
              <a:rPr lang="en-US" smtClean="0"/>
              <a:t>‹#›</a:t>
            </a:fld>
            <a:endParaRPr lang="en-US" dirty="0"/>
          </a:p>
        </p:txBody>
      </p:sp>
    </p:spTree>
    <p:extLst>
      <p:ext uri="{BB962C8B-B14F-4D97-AF65-F5344CB8AC3E}">
        <p14:creationId xmlns:p14="http://schemas.microsoft.com/office/powerpoint/2010/main" val="179284020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6903FD-B307-4F43-BBA9-2FE98DA6B1A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BB132DC-13C2-45AE-B087-B1C8A808BDC2}"/>
              </a:ext>
            </a:extLst>
          </p:cNvPr>
          <p:cNvSpPr>
            <a:spLocks noGrp="1"/>
          </p:cNvSpPr>
          <p:nvPr>
            <p:ph sz="half" idx="1"/>
          </p:nvPr>
        </p:nvSpPr>
        <p:spPr>
          <a:xfrm>
            <a:off x="670560" y="1947337"/>
            <a:ext cx="4145280" cy="464142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AACC347-165D-4561-862F-5423FA4712DC}"/>
              </a:ext>
            </a:extLst>
          </p:cNvPr>
          <p:cNvSpPr>
            <a:spLocks noGrp="1"/>
          </p:cNvSpPr>
          <p:nvPr>
            <p:ph sz="half" idx="2"/>
          </p:nvPr>
        </p:nvSpPr>
        <p:spPr>
          <a:xfrm>
            <a:off x="4937760" y="1947337"/>
            <a:ext cx="4145280" cy="464142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616BDD4-EB4C-4EAC-AD92-19C041860227}"/>
              </a:ext>
            </a:extLst>
          </p:cNvPr>
          <p:cNvSpPr>
            <a:spLocks noGrp="1"/>
          </p:cNvSpPr>
          <p:nvPr>
            <p:ph type="dt" sz="half" idx="10"/>
          </p:nvPr>
        </p:nvSpPr>
        <p:spPr/>
        <p:txBody>
          <a:bodyPr/>
          <a:lstStyle/>
          <a:p>
            <a:fld id="{3FAEBBCC-6099-4C08-94D9-EC04D2805C2D}" type="datetimeFigureOut">
              <a:rPr lang="en-US" smtClean="0"/>
              <a:t>3/25/2022</a:t>
            </a:fld>
            <a:endParaRPr lang="en-US" dirty="0"/>
          </a:p>
        </p:txBody>
      </p:sp>
      <p:sp>
        <p:nvSpPr>
          <p:cNvPr id="6" name="Footer Placeholder 5">
            <a:extLst>
              <a:ext uri="{FF2B5EF4-FFF2-40B4-BE49-F238E27FC236}">
                <a16:creationId xmlns:a16="http://schemas.microsoft.com/office/drawing/2014/main" id="{18F20FF7-2222-4456-90C6-6116BEBCA8D3}"/>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4EABE41F-CC44-4850-82F1-4D71A59EEE40}"/>
              </a:ext>
            </a:extLst>
          </p:cNvPr>
          <p:cNvSpPr>
            <a:spLocks noGrp="1"/>
          </p:cNvSpPr>
          <p:nvPr>
            <p:ph type="sldNum" sz="quarter" idx="12"/>
          </p:nvPr>
        </p:nvSpPr>
        <p:spPr/>
        <p:txBody>
          <a:bodyPr/>
          <a:lstStyle/>
          <a:p>
            <a:fld id="{97A70856-67F6-49B1-AAAF-7A88B628D5A7}" type="slidenum">
              <a:rPr lang="en-US" smtClean="0"/>
              <a:t>‹#›</a:t>
            </a:fld>
            <a:endParaRPr lang="en-US" dirty="0"/>
          </a:p>
        </p:txBody>
      </p:sp>
    </p:spTree>
    <p:extLst>
      <p:ext uri="{BB962C8B-B14F-4D97-AF65-F5344CB8AC3E}">
        <p14:creationId xmlns:p14="http://schemas.microsoft.com/office/powerpoint/2010/main" val="174674904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9B2C98-6CA1-4463-90EE-99014F6C0B2C}"/>
              </a:ext>
            </a:extLst>
          </p:cNvPr>
          <p:cNvSpPr>
            <a:spLocks noGrp="1"/>
          </p:cNvSpPr>
          <p:nvPr>
            <p:ph type="title"/>
          </p:nvPr>
        </p:nvSpPr>
        <p:spPr>
          <a:xfrm>
            <a:off x="671830" y="389467"/>
            <a:ext cx="8412480" cy="1413934"/>
          </a:xfrm>
        </p:spPr>
        <p:txBody>
          <a:bodyPr/>
          <a:lstStyle/>
          <a:p>
            <a:r>
              <a:rPr lang="en-US"/>
              <a:t>Click to edit Master title style</a:t>
            </a:r>
          </a:p>
        </p:txBody>
      </p:sp>
      <p:sp>
        <p:nvSpPr>
          <p:cNvPr id="3" name="Text Placeholder 2">
            <a:extLst>
              <a:ext uri="{FF2B5EF4-FFF2-40B4-BE49-F238E27FC236}">
                <a16:creationId xmlns:a16="http://schemas.microsoft.com/office/drawing/2014/main" id="{EE87DCC7-46A4-49E4-8B74-5AF8F2C75AF3}"/>
              </a:ext>
            </a:extLst>
          </p:cNvPr>
          <p:cNvSpPr>
            <a:spLocks noGrp="1"/>
          </p:cNvSpPr>
          <p:nvPr>
            <p:ph type="body" idx="1"/>
          </p:nvPr>
        </p:nvSpPr>
        <p:spPr>
          <a:xfrm>
            <a:off x="671831" y="1793245"/>
            <a:ext cx="4126230" cy="878839"/>
          </a:xfrm>
        </p:spPr>
        <p:txBody>
          <a:bodyPr anchor="b"/>
          <a:lstStyle>
            <a:lvl1pPr marL="0" indent="0">
              <a:buNone/>
              <a:defRPr sz="1920" b="1"/>
            </a:lvl1pPr>
            <a:lvl2pPr marL="365742" indent="0">
              <a:buNone/>
              <a:defRPr sz="1600" b="1"/>
            </a:lvl2pPr>
            <a:lvl3pPr marL="731484" indent="0">
              <a:buNone/>
              <a:defRPr sz="1440" b="1"/>
            </a:lvl3pPr>
            <a:lvl4pPr marL="1097225" indent="0">
              <a:buNone/>
              <a:defRPr sz="1280" b="1"/>
            </a:lvl4pPr>
            <a:lvl5pPr marL="1462967" indent="0">
              <a:buNone/>
              <a:defRPr sz="1280" b="1"/>
            </a:lvl5pPr>
            <a:lvl6pPr marL="1828709" indent="0">
              <a:buNone/>
              <a:defRPr sz="1280" b="1"/>
            </a:lvl6pPr>
            <a:lvl7pPr marL="2194451" indent="0">
              <a:buNone/>
              <a:defRPr sz="1280" b="1"/>
            </a:lvl7pPr>
            <a:lvl8pPr marL="2560192" indent="0">
              <a:buNone/>
              <a:defRPr sz="1280" b="1"/>
            </a:lvl8pPr>
            <a:lvl9pPr marL="2925934" indent="0">
              <a:buNone/>
              <a:defRPr sz="1280" b="1"/>
            </a:lvl9pPr>
          </a:lstStyle>
          <a:p>
            <a:pPr lvl="0"/>
            <a:r>
              <a:rPr lang="en-US"/>
              <a:t>Click to edit Master text styles</a:t>
            </a:r>
          </a:p>
        </p:txBody>
      </p:sp>
      <p:sp>
        <p:nvSpPr>
          <p:cNvPr id="4" name="Content Placeholder 3">
            <a:extLst>
              <a:ext uri="{FF2B5EF4-FFF2-40B4-BE49-F238E27FC236}">
                <a16:creationId xmlns:a16="http://schemas.microsoft.com/office/drawing/2014/main" id="{F44F3733-4EF3-471D-B0F5-DE025ADA8760}"/>
              </a:ext>
            </a:extLst>
          </p:cNvPr>
          <p:cNvSpPr>
            <a:spLocks noGrp="1"/>
          </p:cNvSpPr>
          <p:nvPr>
            <p:ph sz="half" idx="2"/>
          </p:nvPr>
        </p:nvSpPr>
        <p:spPr>
          <a:xfrm>
            <a:off x="671831" y="2672084"/>
            <a:ext cx="4126230" cy="393022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68AC6F8-E180-432C-8A96-ADAC2675C2D6}"/>
              </a:ext>
            </a:extLst>
          </p:cNvPr>
          <p:cNvSpPr>
            <a:spLocks noGrp="1"/>
          </p:cNvSpPr>
          <p:nvPr>
            <p:ph type="body" sz="quarter" idx="3"/>
          </p:nvPr>
        </p:nvSpPr>
        <p:spPr>
          <a:xfrm>
            <a:off x="4937760" y="1793245"/>
            <a:ext cx="4146550" cy="878839"/>
          </a:xfrm>
        </p:spPr>
        <p:txBody>
          <a:bodyPr anchor="b"/>
          <a:lstStyle>
            <a:lvl1pPr marL="0" indent="0">
              <a:buNone/>
              <a:defRPr sz="1920" b="1"/>
            </a:lvl1pPr>
            <a:lvl2pPr marL="365742" indent="0">
              <a:buNone/>
              <a:defRPr sz="1600" b="1"/>
            </a:lvl2pPr>
            <a:lvl3pPr marL="731484" indent="0">
              <a:buNone/>
              <a:defRPr sz="1440" b="1"/>
            </a:lvl3pPr>
            <a:lvl4pPr marL="1097225" indent="0">
              <a:buNone/>
              <a:defRPr sz="1280" b="1"/>
            </a:lvl4pPr>
            <a:lvl5pPr marL="1462967" indent="0">
              <a:buNone/>
              <a:defRPr sz="1280" b="1"/>
            </a:lvl5pPr>
            <a:lvl6pPr marL="1828709" indent="0">
              <a:buNone/>
              <a:defRPr sz="1280" b="1"/>
            </a:lvl6pPr>
            <a:lvl7pPr marL="2194451" indent="0">
              <a:buNone/>
              <a:defRPr sz="1280" b="1"/>
            </a:lvl7pPr>
            <a:lvl8pPr marL="2560192" indent="0">
              <a:buNone/>
              <a:defRPr sz="1280" b="1"/>
            </a:lvl8pPr>
            <a:lvl9pPr marL="2925934" indent="0">
              <a:buNone/>
              <a:defRPr sz="1280" b="1"/>
            </a:lvl9pPr>
          </a:lstStyle>
          <a:p>
            <a:pPr lvl="0"/>
            <a:r>
              <a:rPr lang="en-US"/>
              <a:t>Click to edit Master text styles</a:t>
            </a:r>
          </a:p>
        </p:txBody>
      </p:sp>
      <p:sp>
        <p:nvSpPr>
          <p:cNvPr id="6" name="Content Placeholder 5">
            <a:extLst>
              <a:ext uri="{FF2B5EF4-FFF2-40B4-BE49-F238E27FC236}">
                <a16:creationId xmlns:a16="http://schemas.microsoft.com/office/drawing/2014/main" id="{416C2453-0170-469F-912E-92F39A78E5BF}"/>
              </a:ext>
            </a:extLst>
          </p:cNvPr>
          <p:cNvSpPr>
            <a:spLocks noGrp="1"/>
          </p:cNvSpPr>
          <p:nvPr>
            <p:ph sz="quarter" idx="4"/>
          </p:nvPr>
        </p:nvSpPr>
        <p:spPr>
          <a:xfrm>
            <a:off x="4937760" y="2672084"/>
            <a:ext cx="4146550" cy="393022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B6B5B95-70DC-45E8-A28E-461A43CF97C5}"/>
              </a:ext>
            </a:extLst>
          </p:cNvPr>
          <p:cNvSpPr>
            <a:spLocks noGrp="1"/>
          </p:cNvSpPr>
          <p:nvPr>
            <p:ph type="dt" sz="half" idx="10"/>
          </p:nvPr>
        </p:nvSpPr>
        <p:spPr/>
        <p:txBody>
          <a:bodyPr/>
          <a:lstStyle/>
          <a:p>
            <a:fld id="{3FAEBBCC-6099-4C08-94D9-EC04D2805C2D}" type="datetimeFigureOut">
              <a:rPr lang="en-US" smtClean="0"/>
              <a:t>3/25/2022</a:t>
            </a:fld>
            <a:endParaRPr lang="en-US" dirty="0"/>
          </a:p>
        </p:txBody>
      </p:sp>
      <p:sp>
        <p:nvSpPr>
          <p:cNvPr id="8" name="Footer Placeholder 7">
            <a:extLst>
              <a:ext uri="{FF2B5EF4-FFF2-40B4-BE49-F238E27FC236}">
                <a16:creationId xmlns:a16="http://schemas.microsoft.com/office/drawing/2014/main" id="{FBDFAB2E-64E7-43B5-B116-D1571BDDCFF2}"/>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5B5CD75A-3796-4E1B-B133-8D40F1AB4172}"/>
              </a:ext>
            </a:extLst>
          </p:cNvPr>
          <p:cNvSpPr>
            <a:spLocks noGrp="1"/>
          </p:cNvSpPr>
          <p:nvPr>
            <p:ph type="sldNum" sz="quarter" idx="12"/>
          </p:nvPr>
        </p:nvSpPr>
        <p:spPr/>
        <p:txBody>
          <a:bodyPr/>
          <a:lstStyle/>
          <a:p>
            <a:fld id="{97A70856-67F6-49B1-AAAF-7A88B628D5A7}" type="slidenum">
              <a:rPr lang="en-US" smtClean="0"/>
              <a:t>‹#›</a:t>
            </a:fld>
            <a:endParaRPr lang="en-US" dirty="0"/>
          </a:p>
        </p:txBody>
      </p:sp>
    </p:spTree>
    <p:extLst>
      <p:ext uri="{BB962C8B-B14F-4D97-AF65-F5344CB8AC3E}">
        <p14:creationId xmlns:p14="http://schemas.microsoft.com/office/powerpoint/2010/main" val="171936530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CF9043-D19D-40E0-B617-CAAD8CC712C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D3DA3EC-FF98-4473-B12E-9E349432CC66}"/>
              </a:ext>
            </a:extLst>
          </p:cNvPr>
          <p:cNvSpPr>
            <a:spLocks noGrp="1"/>
          </p:cNvSpPr>
          <p:nvPr>
            <p:ph type="dt" sz="half" idx="10"/>
          </p:nvPr>
        </p:nvSpPr>
        <p:spPr/>
        <p:txBody>
          <a:bodyPr/>
          <a:lstStyle/>
          <a:p>
            <a:fld id="{3FAEBBCC-6099-4C08-94D9-EC04D2805C2D}" type="datetimeFigureOut">
              <a:rPr lang="en-US" smtClean="0"/>
              <a:t>3/25/2022</a:t>
            </a:fld>
            <a:endParaRPr lang="en-US" dirty="0"/>
          </a:p>
        </p:txBody>
      </p:sp>
      <p:sp>
        <p:nvSpPr>
          <p:cNvPr id="4" name="Footer Placeholder 3">
            <a:extLst>
              <a:ext uri="{FF2B5EF4-FFF2-40B4-BE49-F238E27FC236}">
                <a16:creationId xmlns:a16="http://schemas.microsoft.com/office/drawing/2014/main" id="{31F61E0F-ADCE-4987-BFC8-28E994E44737}"/>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5B57FE03-183A-48FA-B606-889971BA9F97}"/>
              </a:ext>
            </a:extLst>
          </p:cNvPr>
          <p:cNvSpPr>
            <a:spLocks noGrp="1"/>
          </p:cNvSpPr>
          <p:nvPr>
            <p:ph type="sldNum" sz="quarter" idx="12"/>
          </p:nvPr>
        </p:nvSpPr>
        <p:spPr/>
        <p:txBody>
          <a:bodyPr/>
          <a:lstStyle/>
          <a:p>
            <a:fld id="{97A70856-67F6-49B1-AAAF-7A88B628D5A7}" type="slidenum">
              <a:rPr lang="en-US" smtClean="0"/>
              <a:t>‹#›</a:t>
            </a:fld>
            <a:endParaRPr lang="en-US" dirty="0"/>
          </a:p>
        </p:txBody>
      </p:sp>
    </p:spTree>
    <p:extLst>
      <p:ext uri="{BB962C8B-B14F-4D97-AF65-F5344CB8AC3E}">
        <p14:creationId xmlns:p14="http://schemas.microsoft.com/office/powerpoint/2010/main" val="398233047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7EEFFD3-D8AF-4264-B16A-BE7195C3BCDA}"/>
              </a:ext>
            </a:extLst>
          </p:cNvPr>
          <p:cNvSpPr>
            <a:spLocks noGrp="1"/>
          </p:cNvSpPr>
          <p:nvPr>
            <p:ph type="dt" sz="half" idx="10"/>
          </p:nvPr>
        </p:nvSpPr>
        <p:spPr/>
        <p:txBody>
          <a:bodyPr/>
          <a:lstStyle/>
          <a:p>
            <a:fld id="{3FAEBBCC-6099-4C08-94D9-EC04D2805C2D}" type="datetimeFigureOut">
              <a:rPr lang="en-US" smtClean="0"/>
              <a:t>3/25/2022</a:t>
            </a:fld>
            <a:endParaRPr lang="en-US" dirty="0"/>
          </a:p>
        </p:txBody>
      </p:sp>
      <p:sp>
        <p:nvSpPr>
          <p:cNvPr id="3" name="Footer Placeholder 2">
            <a:extLst>
              <a:ext uri="{FF2B5EF4-FFF2-40B4-BE49-F238E27FC236}">
                <a16:creationId xmlns:a16="http://schemas.microsoft.com/office/drawing/2014/main" id="{5D745D83-852B-4878-BF7A-7128A65968DA}"/>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B02474D2-1956-4D00-AB8B-03C666C5ADD4}"/>
              </a:ext>
            </a:extLst>
          </p:cNvPr>
          <p:cNvSpPr>
            <a:spLocks noGrp="1"/>
          </p:cNvSpPr>
          <p:nvPr>
            <p:ph type="sldNum" sz="quarter" idx="12"/>
          </p:nvPr>
        </p:nvSpPr>
        <p:spPr/>
        <p:txBody>
          <a:bodyPr/>
          <a:lstStyle/>
          <a:p>
            <a:fld id="{97A70856-67F6-49B1-AAAF-7A88B628D5A7}" type="slidenum">
              <a:rPr lang="en-US" smtClean="0"/>
              <a:t>‹#›</a:t>
            </a:fld>
            <a:endParaRPr lang="en-US" dirty="0"/>
          </a:p>
        </p:txBody>
      </p:sp>
    </p:spTree>
    <p:extLst>
      <p:ext uri="{BB962C8B-B14F-4D97-AF65-F5344CB8AC3E}">
        <p14:creationId xmlns:p14="http://schemas.microsoft.com/office/powerpoint/2010/main" val="138047200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D187A2-588A-459B-8743-2E802A3C85BE}"/>
              </a:ext>
            </a:extLst>
          </p:cNvPr>
          <p:cNvSpPr>
            <a:spLocks noGrp="1"/>
          </p:cNvSpPr>
          <p:nvPr>
            <p:ph type="title"/>
          </p:nvPr>
        </p:nvSpPr>
        <p:spPr>
          <a:xfrm>
            <a:off x="671833" y="487680"/>
            <a:ext cx="3145790" cy="1706880"/>
          </a:xfrm>
        </p:spPr>
        <p:txBody>
          <a:bodyPr anchor="b"/>
          <a:lstStyle>
            <a:lvl1pPr>
              <a:defRPr sz="2560"/>
            </a:lvl1pPr>
          </a:lstStyle>
          <a:p>
            <a:r>
              <a:rPr lang="en-US"/>
              <a:t>Click to edit Master title style</a:t>
            </a:r>
          </a:p>
        </p:txBody>
      </p:sp>
      <p:sp>
        <p:nvSpPr>
          <p:cNvPr id="3" name="Content Placeholder 2">
            <a:extLst>
              <a:ext uri="{FF2B5EF4-FFF2-40B4-BE49-F238E27FC236}">
                <a16:creationId xmlns:a16="http://schemas.microsoft.com/office/drawing/2014/main" id="{B1B83F46-69D3-41AD-B37E-7D09DC22D967}"/>
              </a:ext>
            </a:extLst>
          </p:cNvPr>
          <p:cNvSpPr>
            <a:spLocks noGrp="1"/>
          </p:cNvSpPr>
          <p:nvPr>
            <p:ph idx="1"/>
          </p:nvPr>
        </p:nvSpPr>
        <p:spPr>
          <a:xfrm>
            <a:off x="4146550" y="1053258"/>
            <a:ext cx="4937760" cy="5198533"/>
          </a:xfrm>
        </p:spPr>
        <p:txBody>
          <a:bodyPr/>
          <a:lstStyle>
            <a:lvl1pPr>
              <a:defRPr sz="2560"/>
            </a:lvl1pPr>
            <a:lvl2pPr>
              <a:defRPr sz="2240"/>
            </a:lvl2pPr>
            <a:lvl3pPr>
              <a:defRPr sz="192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7E9D25C-74D4-4895-8D99-A2580910A803}"/>
              </a:ext>
            </a:extLst>
          </p:cNvPr>
          <p:cNvSpPr>
            <a:spLocks noGrp="1"/>
          </p:cNvSpPr>
          <p:nvPr>
            <p:ph type="body" sz="half" idx="2"/>
          </p:nvPr>
        </p:nvSpPr>
        <p:spPr>
          <a:xfrm>
            <a:off x="671833" y="2194560"/>
            <a:ext cx="3145790" cy="4065694"/>
          </a:xfrm>
        </p:spPr>
        <p:txBody>
          <a:bodyPr/>
          <a:lstStyle>
            <a:lvl1pPr marL="0" indent="0">
              <a:buNone/>
              <a:defRPr sz="1280"/>
            </a:lvl1pPr>
            <a:lvl2pPr marL="365742" indent="0">
              <a:buNone/>
              <a:defRPr sz="1120"/>
            </a:lvl2pPr>
            <a:lvl3pPr marL="731484" indent="0">
              <a:buNone/>
              <a:defRPr sz="960"/>
            </a:lvl3pPr>
            <a:lvl4pPr marL="1097225" indent="0">
              <a:buNone/>
              <a:defRPr sz="800"/>
            </a:lvl4pPr>
            <a:lvl5pPr marL="1462967" indent="0">
              <a:buNone/>
              <a:defRPr sz="800"/>
            </a:lvl5pPr>
            <a:lvl6pPr marL="1828709" indent="0">
              <a:buNone/>
              <a:defRPr sz="800"/>
            </a:lvl6pPr>
            <a:lvl7pPr marL="2194451" indent="0">
              <a:buNone/>
              <a:defRPr sz="800"/>
            </a:lvl7pPr>
            <a:lvl8pPr marL="2560192" indent="0">
              <a:buNone/>
              <a:defRPr sz="800"/>
            </a:lvl8pPr>
            <a:lvl9pPr marL="2925934" indent="0">
              <a:buNone/>
              <a:defRPr sz="800"/>
            </a:lvl9pPr>
          </a:lstStyle>
          <a:p>
            <a:pPr lvl="0"/>
            <a:r>
              <a:rPr lang="en-US"/>
              <a:t>Click to edit Master text styles</a:t>
            </a:r>
          </a:p>
        </p:txBody>
      </p:sp>
      <p:sp>
        <p:nvSpPr>
          <p:cNvPr id="5" name="Date Placeholder 4">
            <a:extLst>
              <a:ext uri="{FF2B5EF4-FFF2-40B4-BE49-F238E27FC236}">
                <a16:creationId xmlns:a16="http://schemas.microsoft.com/office/drawing/2014/main" id="{996753D0-A977-456B-A312-3CCD77CFE4C4}"/>
              </a:ext>
            </a:extLst>
          </p:cNvPr>
          <p:cNvSpPr>
            <a:spLocks noGrp="1"/>
          </p:cNvSpPr>
          <p:nvPr>
            <p:ph type="dt" sz="half" idx="10"/>
          </p:nvPr>
        </p:nvSpPr>
        <p:spPr/>
        <p:txBody>
          <a:bodyPr/>
          <a:lstStyle/>
          <a:p>
            <a:fld id="{3FAEBBCC-6099-4C08-94D9-EC04D2805C2D}" type="datetimeFigureOut">
              <a:rPr lang="en-US" smtClean="0"/>
              <a:t>3/25/2022</a:t>
            </a:fld>
            <a:endParaRPr lang="en-US" dirty="0"/>
          </a:p>
        </p:txBody>
      </p:sp>
      <p:sp>
        <p:nvSpPr>
          <p:cNvPr id="6" name="Footer Placeholder 5">
            <a:extLst>
              <a:ext uri="{FF2B5EF4-FFF2-40B4-BE49-F238E27FC236}">
                <a16:creationId xmlns:a16="http://schemas.microsoft.com/office/drawing/2014/main" id="{C311C77E-A888-4A39-8648-3FCD2A4C78B9}"/>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64AB8241-3388-4BB9-8427-7AAA06C970F9}"/>
              </a:ext>
            </a:extLst>
          </p:cNvPr>
          <p:cNvSpPr>
            <a:spLocks noGrp="1"/>
          </p:cNvSpPr>
          <p:nvPr>
            <p:ph type="sldNum" sz="quarter" idx="12"/>
          </p:nvPr>
        </p:nvSpPr>
        <p:spPr/>
        <p:txBody>
          <a:bodyPr/>
          <a:lstStyle/>
          <a:p>
            <a:fld id="{97A70856-67F6-49B1-AAAF-7A88B628D5A7}" type="slidenum">
              <a:rPr lang="en-US" smtClean="0"/>
              <a:t>‹#›</a:t>
            </a:fld>
            <a:endParaRPr lang="en-US" dirty="0"/>
          </a:p>
        </p:txBody>
      </p:sp>
    </p:spTree>
    <p:extLst>
      <p:ext uri="{BB962C8B-B14F-4D97-AF65-F5344CB8AC3E}">
        <p14:creationId xmlns:p14="http://schemas.microsoft.com/office/powerpoint/2010/main" val="25511183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3/25/2022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4FB1C5-36E1-4E37-B988-7797836A9DA9}"/>
              </a:ext>
            </a:extLst>
          </p:cNvPr>
          <p:cNvSpPr>
            <a:spLocks noGrp="1"/>
          </p:cNvSpPr>
          <p:nvPr>
            <p:ph type="title"/>
          </p:nvPr>
        </p:nvSpPr>
        <p:spPr>
          <a:xfrm>
            <a:off x="671833" y="487680"/>
            <a:ext cx="3145790" cy="1706880"/>
          </a:xfrm>
        </p:spPr>
        <p:txBody>
          <a:bodyPr anchor="b"/>
          <a:lstStyle>
            <a:lvl1pPr>
              <a:defRPr sz="2560"/>
            </a:lvl1pPr>
          </a:lstStyle>
          <a:p>
            <a:r>
              <a:rPr lang="en-US"/>
              <a:t>Click to edit Master title style</a:t>
            </a:r>
          </a:p>
        </p:txBody>
      </p:sp>
      <p:sp>
        <p:nvSpPr>
          <p:cNvPr id="3" name="Picture Placeholder 2">
            <a:extLst>
              <a:ext uri="{FF2B5EF4-FFF2-40B4-BE49-F238E27FC236}">
                <a16:creationId xmlns:a16="http://schemas.microsoft.com/office/drawing/2014/main" id="{96D3C40C-DE80-448C-829A-FE5039DBD585}"/>
              </a:ext>
            </a:extLst>
          </p:cNvPr>
          <p:cNvSpPr>
            <a:spLocks noGrp="1"/>
          </p:cNvSpPr>
          <p:nvPr>
            <p:ph type="pic" idx="1"/>
          </p:nvPr>
        </p:nvSpPr>
        <p:spPr>
          <a:xfrm>
            <a:off x="4146550" y="1053258"/>
            <a:ext cx="4937760" cy="5198533"/>
          </a:xfrm>
        </p:spPr>
        <p:txBody>
          <a:bodyPr/>
          <a:lstStyle>
            <a:lvl1pPr marL="0" indent="0">
              <a:buNone/>
              <a:defRPr sz="2560"/>
            </a:lvl1pPr>
            <a:lvl2pPr marL="365742" indent="0">
              <a:buNone/>
              <a:defRPr sz="2240"/>
            </a:lvl2pPr>
            <a:lvl3pPr marL="731484" indent="0">
              <a:buNone/>
              <a:defRPr sz="1920"/>
            </a:lvl3pPr>
            <a:lvl4pPr marL="1097225" indent="0">
              <a:buNone/>
              <a:defRPr sz="1600"/>
            </a:lvl4pPr>
            <a:lvl5pPr marL="1462967" indent="0">
              <a:buNone/>
              <a:defRPr sz="1600"/>
            </a:lvl5pPr>
            <a:lvl6pPr marL="1828709" indent="0">
              <a:buNone/>
              <a:defRPr sz="1600"/>
            </a:lvl6pPr>
            <a:lvl7pPr marL="2194451" indent="0">
              <a:buNone/>
              <a:defRPr sz="1600"/>
            </a:lvl7pPr>
            <a:lvl8pPr marL="2560192" indent="0">
              <a:buNone/>
              <a:defRPr sz="1600"/>
            </a:lvl8pPr>
            <a:lvl9pPr marL="2925934" indent="0">
              <a:buNone/>
              <a:defRPr sz="1600"/>
            </a:lvl9pPr>
          </a:lstStyle>
          <a:p>
            <a:endParaRPr lang="en-US" dirty="0"/>
          </a:p>
        </p:txBody>
      </p:sp>
      <p:sp>
        <p:nvSpPr>
          <p:cNvPr id="4" name="Text Placeholder 3">
            <a:extLst>
              <a:ext uri="{FF2B5EF4-FFF2-40B4-BE49-F238E27FC236}">
                <a16:creationId xmlns:a16="http://schemas.microsoft.com/office/drawing/2014/main" id="{D1D2F97E-9BA4-42D8-9B35-3EDC41F8D183}"/>
              </a:ext>
            </a:extLst>
          </p:cNvPr>
          <p:cNvSpPr>
            <a:spLocks noGrp="1"/>
          </p:cNvSpPr>
          <p:nvPr>
            <p:ph type="body" sz="half" idx="2"/>
          </p:nvPr>
        </p:nvSpPr>
        <p:spPr>
          <a:xfrm>
            <a:off x="671833" y="2194560"/>
            <a:ext cx="3145790" cy="4065694"/>
          </a:xfrm>
        </p:spPr>
        <p:txBody>
          <a:bodyPr/>
          <a:lstStyle>
            <a:lvl1pPr marL="0" indent="0">
              <a:buNone/>
              <a:defRPr sz="1280"/>
            </a:lvl1pPr>
            <a:lvl2pPr marL="365742" indent="0">
              <a:buNone/>
              <a:defRPr sz="1120"/>
            </a:lvl2pPr>
            <a:lvl3pPr marL="731484" indent="0">
              <a:buNone/>
              <a:defRPr sz="960"/>
            </a:lvl3pPr>
            <a:lvl4pPr marL="1097225" indent="0">
              <a:buNone/>
              <a:defRPr sz="800"/>
            </a:lvl4pPr>
            <a:lvl5pPr marL="1462967" indent="0">
              <a:buNone/>
              <a:defRPr sz="800"/>
            </a:lvl5pPr>
            <a:lvl6pPr marL="1828709" indent="0">
              <a:buNone/>
              <a:defRPr sz="800"/>
            </a:lvl6pPr>
            <a:lvl7pPr marL="2194451" indent="0">
              <a:buNone/>
              <a:defRPr sz="800"/>
            </a:lvl7pPr>
            <a:lvl8pPr marL="2560192" indent="0">
              <a:buNone/>
              <a:defRPr sz="800"/>
            </a:lvl8pPr>
            <a:lvl9pPr marL="2925934" indent="0">
              <a:buNone/>
              <a:defRPr sz="800"/>
            </a:lvl9pPr>
          </a:lstStyle>
          <a:p>
            <a:pPr lvl="0"/>
            <a:r>
              <a:rPr lang="en-US"/>
              <a:t>Click to edit Master text styles</a:t>
            </a:r>
          </a:p>
        </p:txBody>
      </p:sp>
      <p:sp>
        <p:nvSpPr>
          <p:cNvPr id="5" name="Date Placeholder 4">
            <a:extLst>
              <a:ext uri="{FF2B5EF4-FFF2-40B4-BE49-F238E27FC236}">
                <a16:creationId xmlns:a16="http://schemas.microsoft.com/office/drawing/2014/main" id="{F0C9EE39-FC41-45A4-9CFB-47BE8AD7F1B5}"/>
              </a:ext>
            </a:extLst>
          </p:cNvPr>
          <p:cNvSpPr>
            <a:spLocks noGrp="1"/>
          </p:cNvSpPr>
          <p:nvPr>
            <p:ph type="dt" sz="half" idx="10"/>
          </p:nvPr>
        </p:nvSpPr>
        <p:spPr/>
        <p:txBody>
          <a:bodyPr/>
          <a:lstStyle/>
          <a:p>
            <a:fld id="{3FAEBBCC-6099-4C08-94D9-EC04D2805C2D}" type="datetimeFigureOut">
              <a:rPr lang="en-US" smtClean="0"/>
              <a:t>3/25/2022</a:t>
            </a:fld>
            <a:endParaRPr lang="en-US" dirty="0"/>
          </a:p>
        </p:txBody>
      </p:sp>
      <p:sp>
        <p:nvSpPr>
          <p:cNvPr id="6" name="Footer Placeholder 5">
            <a:extLst>
              <a:ext uri="{FF2B5EF4-FFF2-40B4-BE49-F238E27FC236}">
                <a16:creationId xmlns:a16="http://schemas.microsoft.com/office/drawing/2014/main" id="{9D4CD0E2-D331-4EE3-8DAA-0B3CD4E0B6F9}"/>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F7284F6E-35C7-4B5C-99DE-74AE118C8F3C}"/>
              </a:ext>
            </a:extLst>
          </p:cNvPr>
          <p:cNvSpPr>
            <a:spLocks noGrp="1"/>
          </p:cNvSpPr>
          <p:nvPr>
            <p:ph type="sldNum" sz="quarter" idx="12"/>
          </p:nvPr>
        </p:nvSpPr>
        <p:spPr/>
        <p:txBody>
          <a:bodyPr/>
          <a:lstStyle/>
          <a:p>
            <a:fld id="{97A70856-67F6-49B1-AAAF-7A88B628D5A7}" type="slidenum">
              <a:rPr lang="en-US" smtClean="0"/>
              <a:t>‹#›</a:t>
            </a:fld>
            <a:endParaRPr lang="en-US" dirty="0"/>
          </a:p>
        </p:txBody>
      </p:sp>
    </p:spTree>
    <p:extLst>
      <p:ext uri="{BB962C8B-B14F-4D97-AF65-F5344CB8AC3E}">
        <p14:creationId xmlns:p14="http://schemas.microsoft.com/office/powerpoint/2010/main" val="227102563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DE1E01-CA87-4B03-B097-24777725304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0CF5E2C-565B-4466-8553-0F16E0D9CD5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9D15147-73DD-4C3B-ACF9-BC0D295090CF}"/>
              </a:ext>
            </a:extLst>
          </p:cNvPr>
          <p:cNvSpPr>
            <a:spLocks noGrp="1"/>
          </p:cNvSpPr>
          <p:nvPr>
            <p:ph type="dt" sz="half" idx="10"/>
          </p:nvPr>
        </p:nvSpPr>
        <p:spPr/>
        <p:txBody>
          <a:bodyPr/>
          <a:lstStyle/>
          <a:p>
            <a:fld id="{3FAEBBCC-6099-4C08-94D9-EC04D2805C2D}" type="datetimeFigureOut">
              <a:rPr lang="en-US" smtClean="0"/>
              <a:t>3/25/2022</a:t>
            </a:fld>
            <a:endParaRPr lang="en-US" dirty="0"/>
          </a:p>
        </p:txBody>
      </p:sp>
      <p:sp>
        <p:nvSpPr>
          <p:cNvPr id="5" name="Footer Placeholder 4">
            <a:extLst>
              <a:ext uri="{FF2B5EF4-FFF2-40B4-BE49-F238E27FC236}">
                <a16:creationId xmlns:a16="http://schemas.microsoft.com/office/drawing/2014/main" id="{D5942DAD-AA1A-4B45-B9A5-C1B43228B0F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1878789-63B1-436C-A826-71AE73B31058}"/>
              </a:ext>
            </a:extLst>
          </p:cNvPr>
          <p:cNvSpPr>
            <a:spLocks noGrp="1"/>
          </p:cNvSpPr>
          <p:nvPr>
            <p:ph type="sldNum" sz="quarter" idx="12"/>
          </p:nvPr>
        </p:nvSpPr>
        <p:spPr/>
        <p:txBody>
          <a:bodyPr/>
          <a:lstStyle/>
          <a:p>
            <a:fld id="{97A70856-67F6-49B1-AAAF-7A88B628D5A7}" type="slidenum">
              <a:rPr lang="en-US" smtClean="0"/>
              <a:t>‹#›</a:t>
            </a:fld>
            <a:endParaRPr lang="en-US" dirty="0"/>
          </a:p>
        </p:txBody>
      </p:sp>
    </p:spTree>
    <p:extLst>
      <p:ext uri="{BB962C8B-B14F-4D97-AF65-F5344CB8AC3E}">
        <p14:creationId xmlns:p14="http://schemas.microsoft.com/office/powerpoint/2010/main" val="56491075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E641C59-DDB6-4229-AD62-0F6687D912FA}"/>
              </a:ext>
            </a:extLst>
          </p:cNvPr>
          <p:cNvSpPr>
            <a:spLocks noGrp="1"/>
          </p:cNvSpPr>
          <p:nvPr>
            <p:ph type="title" orient="vert"/>
          </p:nvPr>
        </p:nvSpPr>
        <p:spPr>
          <a:xfrm>
            <a:off x="6979920" y="389467"/>
            <a:ext cx="2103120" cy="6199294"/>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BFDC97D-6678-4511-9F2A-1ED81555CDA7}"/>
              </a:ext>
            </a:extLst>
          </p:cNvPr>
          <p:cNvSpPr>
            <a:spLocks noGrp="1"/>
          </p:cNvSpPr>
          <p:nvPr>
            <p:ph type="body" orient="vert" idx="1"/>
          </p:nvPr>
        </p:nvSpPr>
        <p:spPr>
          <a:xfrm>
            <a:off x="670560" y="389467"/>
            <a:ext cx="6187440" cy="619929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A4A93CF-0392-4A17-8FEC-27159C914F19}"/>
              </a:ext>
            </a:extLst>
          </p:cNvPr>
          <p:cNvSpPr>
            <a:spLocks noGrp="1"/>
          </p:cNvSpPr>
          <p:nvPr>
            <p:ph type="dt" sz="half" idx="10"/>
          </p:nvPr>
        </p:nvSpPr>
        <p:spPr/>
        <p:txBody>
          <a:bodyPr/>
          <a:lstStyle/>
          <a:p>
            <a:fld id="{3FAEBBCC-6099-4C08-94D9-EC04D2805C2D}" type="datetimeFigureOut">
              <a:rPr lang="en-US" smtClean="0"/>
              <a:t>3/25/2022</a:t>
            </a:fld>
            <a:endParaRPr lang="en-US" dirty="0"/>
          </a:p>
        </p:txBody>
      </p:sp>
      <p:sp>
        <p:nvSpPr>
          <p:cNvPr id="5" name="Footer Placeholder 4">
            <a:extLst>
              <a:ext uri="{FF2B5EF4-FFF2-40B4-BE49-F238E27FC236}">
                <a16:creationId xmlns:a16="http://schemas.microsoft.com/office/drawing/2014/main" id="{42651321-3F55-45A8-89CC-6ADB29749B3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BE4E515-D29F-4CD9-8EA9-D68377E9EB61}"/>
              </a:ext>
            </a:extLst>
          </p:cNvPr>
          <p:cNvSpPr>
            <a:spLocks noGrp="1"/>
          </p:cNvSpPr>
          <p:nvPr>
            <p:ph type="sldNum" sz="quarter" idx="12"/>
          </p:nvPr>
        </p:nvSpPr>
        <p:spPr/>
        <p:txBody>
          <a:bodyPr/>
          <a:lstStyle/>
          <a:p>
            <a:fld id="{97A70856-67F6-49B1-AAAF-7A88B628D5A7}" type="slidenum">
              <a:rPr lang="en-US" smtClean="0"/>
              <a:t>‹#›</a:t>
            </a:fld>
            <a:endParaRPr lang="en-US" dirty="0"/>
          </a:p>
        </p:txBody>
      </p:sp>
    </p:spTree>
    <p:extLst>
      <p:ext uri="{BB962C8B-B14F-4D97-AF65-F5344CB8AC3E}">
        <p14:creationId xmlns:p14="http://schemas.microsoft.com/office/powerpoint/2010/main" val="27992677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4"/>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7"/>
            <a:ext cx="7772400" cy="1500187"/>
          </a:xfrm>
        </p:spPr>
        <p:txBody>
          <a:bodyPr anchor="b"/>
          <a:lstStyle>
            <a:lvl1pPr marL="0" indent="0">
              <a:buNone/>
              <a:defRPr sz="2000">
                <a:solidFill>
                  <a:schemeClr val="tx1">
                    <a:tint val="75000"/>
                  </a:schemeClr>
                </a:solidFill>
              </a:defRPr>
            </a:lvl1pPr>
            <a:lvl2pPr marL="457178" indent="0">
              <a:buNone/>
              <a:defRPr sz="1800">
                <a:solidFill>
                  <a:schemeClr val="tx1">
                    <a:tint val="75000"/>
                  </a:schemeClr>
                </a:solidFill>
              </a:defRPr>
            </a:lvl2pPr>
            <a:lvl3pPr marL="914355" indent="0">
              <a:buNone/>
              <a:defRPr sz="1600">
                <a:solidFill>
                  <a:schemeClr val="tx1">
                    <a:tint val="75000"/>
                  </a:schemeClr>
                </a:solidFill>
              </a:defRPr>
            </a:lvl3pPr>
            <a:lvl4pPr marL="1371532" indent="0">
              <a:buNone/>
              <a:defRPr sz="1400">
                <a:solidFill>
                  <a:schemeClr val="tx1">
                    <a:tint val="75000"/>
                  </a:schemeClr>
                </a:solidFill>
              </a:defRPr>
            </a:lvl4pPr>
            <a:lvl5pPr marL="1828709" indent="0">
              <a:buNone/>
              <a:defRPr sz="1400">
                <a:solidFill>
                  <a:schemeClr val="tx1">
                    <a:tint val="75000"/>
                  </a:schemeClr>
                </a:solidFill>
              </a:defRPr>
            </a:lvl5pPr>
            <a:lvl6pPr marL="2285886" indent="0">
              <a:buNone/>
              <a:defRPr sz="1400">
                <a:solidFill>
                  <a:schemeClr val="tx1">
                    <a:tint val="75000"/>
                  </a:schemeClr>
                </a:solidFill>
              </a:defRPr>
            </a:lvl6pPr>
            <a:lvl7pPr marL="2743064" indent="0">
              <a:buNone/>
              <a:defRPr sz="1400">
                <a:solidFill>
                  <a:schemeClr val="tx1">
                    <a:tint val="75000"/>
                  </a:schemeClr>
                </a:solidFill>
              </a:defRPr>
            </a:lvl7pPr>
            <a:lvl8pPr marL="3200240" indent="0">
              <a:buNone/>
              <a:defRPr sz="1400">
                <a:solidFill>
                  <a:schemeClr val="tx1">
                    <a:tint val="75000"/>
                  </a:schemeClr>
                </a:solidFill>
              </a:defRPr>
            </a:lvl8pPr>
            <a:lvl9pPr marL="3657418"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3/25/2022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3/25/2022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8" indent="0">
              <a:buNone/>
              <a:defRPr sz="2000" b="1"/>
            </a:lvl2pPr>
            <a:lvl3pPr marL="914355" indent="0">
              <a:buNone/>
              <a:defRPr sz="1800" b="1"/>
            </a:lvl3pPr>
            <a:lvl4pPr marL="1371532" indent="0">
              <a:buNone/>
              <a:defRPr sz="1600" b="1"/>
            </a:lvl4pPr>
            <a:lvl5pPr marL="1828709" indent="0">
              <a:buNone/>
              <a:defRPr sz="1600" b="1"/>
            </a:lvl5pPr>
            <a:lvl6pPr marL="2285886" indent="0">
              <a:buNone/>
              <a:defRPr sz="1600" b="1"/>
            </a:lvl6pPr>
            <a:lvl7pPr marL="2743064"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3"/>
            <a:ext cx="4041775" cy="639762"/>
          </a:xfrm>
        </p:spPr>
        <p:txBody>
          <a:bodyPr anchor="b"/>
          <a:lstStyle>
            <a:lvl1pPr marL="0" indent="0">
              <a:buNone/>
              <a:defRPr sz="2400" b="1"/>
            </a:lvl1pPr>
            <a:lvl2pPr marL="457178" indent="0">
              <a:buNone/>
              <a:defRPr sz="2000" b="1"/>
            </a:lvl2pPr>
            <a:lvl3pPr marL="914355" indent="0">
              <a:buNone/>
              <a:defRPr sz="1800" b="1"/>
            </a:lvl3pPr>
            <a:lvl4pPr marL="1371532" indent="0">
              <a:buNone/>
              <a:defRPr sz="1600" b="1"/>
            </a:lvl4pPr>
            <a:lvl5pPr marL="1828709" indent="0">
              <a:buNone/>
              <a:defRPr sz="1600" b="1"/>
            </a:lvl5pPr>
            <a:lvl6pPr marL="2285886" indent="0">
              <a:buNone/>
              <a:defRPr sz="1600" b="1"/>
            </a:lvl6pPr>
            <a:lvl7pPr marL="2743064"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3/25/2022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3/25/2022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3/25/2022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0"/>
            <a:ext cx="3008313" cy="4691063"/>
          </a:xfrm>
        </p:spPr>
        <p:txBody>
          <a:bodyPr/>
          <a:lstStyle>
            <a:lvl1pPr marL="0" indent="0">
              <a:buNone/>
              <a:defRPr sz="1400"/>
            </a:lvl1pPr>
            <a:lvl2pPr marL="457178" indent="0">
              <a:buNone/>
              <a:defRPr sz="1200"/>
            </a:lvl2pPr>
            <a:lvl3pPr marL="914355" indent="0">
              <a:buNone/>
              <a:defRPr sz="1000"/>
            </a:lvl3pPr>
            <a:lvl4pPr marL="1371532" indent="0">
              <a:buNone/>
              <a:defRPr sz="900"/>
            </a:lvl4pPr>
            <a:lvl5pPr marL="1828709" indent="0">
              <a:buNone/>
              <a:defRPr sz="900"/>
            </a:lvl5pPr>
            <a:lvl6pPr marL="2285886" indent="0">
              <a:buNone/>
              <a:defRPr sz="900"/>
            </a:lvl6pPr>
            <a:lvl7pPr marL="2743064" indent="0">
              <a:buNone/>
              <a:defRPr sz="900"/>
            </a:lvl7pPr>
            <a:lvl8pPr marL="3200240" indent="0">
              <a:buNone/>
              <a:defRPr sz="900"/>
            </a:lvl8pPr>
            <a:lvl9pPr marL="3657418"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3/25/2022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8" indent="0">
              <a:buNone/>
              <a:defRPr sz="2800"/>
            </a:lvl2pPr>
            <a:lvl3pPr marL="914355" indent="0">
              <a:buNone/>
              <a:defRPr sz="2400"/>
            </a:lvl3pPr>
            <a:lvl4pPr marL="1371532" indent="0">
              <a:buNone/>
              <a:defRPr sz="2000"/>
            </a:lvl4pPr>
            <a:lvl5pPr marL="1828709" indent="0">
              <a:buNone/>
              <a:defRPr sz="2000"/>
            </a:lvl5pPr>
            <a:lvl6pPr marL="2285886" indent="0">
              <a:buNone/>
              <a:defRPr sz="2000"/>
            </a:lvl6pPr>
            <a:lvl7pPr marL="2743064" indent="0">
              <a:buNone/>
              <a:defRPr sz="2000"/>
            </a:lvl7pPr>
            <a:lvl8pPr marL="3200240" indent="0">
              <a:buNone/>
              <a:defRPr sz="2000"/>
            </a:lvl8pPr>
            <a:lvl9pPr marL="3657418"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8" indent="0">
              <a:buNone/>
              <a:defRPr sz="1200"/>
            </a:lvl2pPr>
            <a:lvl3pPr marL="914355" indent="0">
              <a:buNone/>
              <a:defRPr sz="1000"/>
            </a:lvl3pPr>
            <a:lvl4pPr marL="1371532" indent="0">
              <a:buNone/>
              <a:defRPr sz="900"/>
            </a:lvl4pPr>
            <a:lvl5pPr marL="1828709" indent="0">
              <a:buNone/>
              <a:defRPr sz="900"/>
            </a:lvl5pPr>
            <a:lvl6pPr marL="2285886" indent="0">
              <a:buNone/>
              <a:defRPr sz="900"/>
            </a:lvl6pPr>
            <a:lvl7pPr marL="2743064" indent="0">
              <a:buNone/>
              <a:defRPr sz="900"/>
            </a:lvl7pPr>
            <a:lvl8pPr marL="3200240" indent="0">
              <a:buNone/>
              <a:defRPr sz="900"/>
            </a:lvl8pPr>
            <a:lvl9pPr marL="3657418"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3/25/2022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4"/>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3/25/2022</a:t>
            </a:fld>
            <a:endParaRPr lang="en-US" dirty="0"/>
          </a:p>
        </p:txBody>
      </p:sp>
      <p:sp>
        <p:nvSpPr>
          <p:cNvPr id="5" name="Footer Placeholder 4"/>
          <p:cNvSpPr>
            <a:spLocks noGrp="1"/>
          </p:cNvSpPr>
          <p:nvPr>
            <p:ph type="ftr" sz="quarter" idx="3"/>
          </p:nvPr>
        </p:nvSpPr>
        <p:spPr>
          <a:xfrm>
            <a:off x="3124200" y="6356354"/>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4"/>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355" rtl="0" eaLnBrk="1" latinLnBrk="0" hangingPunct="1">
        <a:spcBef>
          <a:spcPct val="0"/>
        </a:spcBef>
        <a:buNone/>
        <a:defRPr sz="4400" kern="1200">
          <a:solidFill>
            <a:schemeClr val="tx1"/>
          </a:solidFill>
          <a:latin typeface="+mj-lt"/>
          <a:ea typeface="+mj-ea"/>
          <a:cs typeface="+mj-cs"/>
        </a:defRPr>
      </a:lvl1pPr>
    </p:titleStyle>
    <p:bodyStyle>
      <a:lvl1pPr marL="342884" indent="-342884" algn="l" defTabSz="914355"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13" indent="-285736" algn="l" defTabSz="914355"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944" indent="-228588" algn="l" defTabSz="914355"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120" indent="-228588" algn="l" defTabSz="914355"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297" indent="-228588" algn="l" defTabSz="914355"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474" indent="-228588" algn="l" defTabSz="914355"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52" indent="-228588" algn="l" defTabSz="914355"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29" indent="-228588" algn="l" defTabSz="914355"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06" indent="-228588" algn="l" defTabSz="914355"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55" rtl="0" eaLnBrk="1" latinLnBrk="0" hangingPunct="1">
        <a:defRPr sz="1800" kern="1200">
          <a:solidFill>
            <a:schemeClr val="tx1"/>
          </a:solidFill>
          <a:latin typeface="+mn-lt"/>
          <a:ea typeface="+mn-ea"/>
          <a:cs typeface="+mn-cs"/>
        </a:defRPr>
      </a:lvl1pPr>
      <a:lvl2pPr marL="457178" algn="l" defTabSz="914355" rtl="0" eaLnBrk="1" latinLnBrk="0" hangingPunct="1">
        <a:defRPr sz="1800" kern="1200">
          <a:solidFill>
            <a:schemeClr val="tx1"/>
          </a:solidFill>
          <a:latin typeface="+mn-lt"/>
          <a:ea typeface="+mn-ea"/>
          <a:cs typeface="+mn-cs"/>
        </a:defRPr>
      </a:lvl2pPr>
      <a:lvl3pPr marL="914355" algn="l" defTabSz="914355" rtl="0" eaLnBrk="1" latinLnBrk="0" hangingPunct="1">
        <a:defRPr sz="1800" kern="1200">
          <a:solidFill>
            <a:schemeClr val="tx1"/>
          </a:solidFill>
          <a:latin typeface="+mn-lt"/>
          <a:ea typeface="+mn-ea"/>
          <a:cs typeface="+mn-cs"/>
        </a:defRPr>
      </a:lvl3pPr>
      <a:lvl4pPr marL="1371532" algn="l" defTabSz="914355" rtl="0" eaLnBrk="1" latinLnBrk="0" hangingPunct="1">
        <a:defRPr sz="1800" kern="1200">
          <a:solidFill>
            <a:schemeClr val="tx1"/>
          </a:solidFill>
          <a:latin typeface="+mn-lt"/>
          <a:ea typeface="+mn-ea"/>
          <a:cs typeface="+mn-cs"/>
        </a:defRPr>
      </a:lvl4pPr>
      <a:lvl5pPr marL="1828709" algn="l" defTabSz="914355" rtl="0" eaLnBrk="1" latinLnBrk="0" hangingPunct="1">
        <a:defRPr sz="1800" kern="1200">
          <a:solidFill>
            <a:schemeClr val="tx1"/>
          </a:solidFill>
          <a:latin typeface="+mn-lt"/>
          <a:ea typeface="+mn-ea"/>
          <a:cs typeface="+mn-cs"/>
        </a:defRPr>
      </a:lvl5pPr>
      <a:lvl6pPr marL="2285886" algn="l" defTabSz="914355" rtl="0" eaLnBrk="1" latinLnBrk="0" hangingPunct="1">
        <a:defRPr sz="1800" kern="1200">
          <a:solidFill>
            <a:schemeClr val="tx1"/>
          </a:solidFill>
          <a:latin typeface="+mn-lt"/>
          <a:ea typeface="+mn-ea"/>
          <a:cs typeface="+mn-cs"/>
        </a:defRPr>
      </a:lvl6pPr>
      <a:lvl7pPr marL="2743064" algn="l" defTabSz="914355" rtl="0" eaLnBrk="1" latinLnBrk="0" hangingPunct="1">
        <a:defRPr sz="1800" kern="1200">
          <a:solidFill>
            <a:schemeClr val="tx1"/>
          </a:solidFill>
          <a:latin typeface="+mn-lt"/>
          <a:ea typeface="+mn-ea"/>
          <a:cs typeface="+mn-cs"/>
        </a:defRPr>
      </a:lvl7pPr>
      <a:lvl8pPr marL="3200240" algn="l" defTabSz="914355" rtl="0" eaLnBrk="1" latinLnBrk="0" hangingPunct="1">
        <a:defRPr sz="1800" kern="1200">
          <a:solidFill>
            <a:schemeClr val="tx1"/>
          </a:solidFill>
          <a:latin typeface="+mn-lt"/>
          <a:ea typeface="+mn-ea"/>
          <a:cs typeface="+mn-cs"/>
        </a:defRPr>
      </a:lvl8pPr>
      <a:lvl9pPr marL="3657418" algn="l" defTabSz="914355"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F461995-A873-42AB-B759-F45D85CC1BA4}"/>
              </a:ext>
            </a:extLst>
          </p:cNvPr>
          <p:cNvSpPr>
            <a:spLocks noGrp="1"/>
          </p:cNvSpPr>
          <p:nvPr>
            <p:ph type="title"/>
          </p:nvPr>
        </p:nvSpPr>
        <p:spPr>
          <a:xfrm>
            <a:off x="670560" y="389467"/>
            <a:ext cx="8412480" cy="1413934"/>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44913F6D-460A-4166-86B2-18BDB7591D01}"/>
              </a:ext>
            </a:extLst>
          </p:cNvPr>
          <p:cNvSpPr>
            <a:spLocks noGrp="1"/>
          </p:cNvSpPr>
          <p:nvPr>
            <p:ph type="body" idx="1"/>
          </p:nvPr>
        </p:nvSpPr>
        <p:spPr>
          <a:xfrm>
            <a:off x="670560" y="1947337"/>
            <a:ext cx="8412480" cy="4641427"/>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7959FBEF-EFF3-41EF-BF20-6E4C4AAE395D}"/>
              </a:ext>
            </a:extLst>
          </p:cNvPr>
          <p:cNvSpPr>
            <a:spLocks noGrp="1"/>
          </p:cNvSpPr>
          <p:nvPr>
            <p:ph type="dt" sz="half" idx="2"/>
          </p:nvPr>
        </p:nvSpPr>
        <p:spPr>
          <a:xfrm>
            <a:off x="670560" y="6780111"/>
            <a:ext cx="2194560" cy="389467"/>
          </a:xfrm>
          <a:prstGeom prst="rect">
            <a:avLst/>
          </a:prstGeom>
        </p:spPr>
        <p:txBody>
          <a:bodyPr vert="horz" lIns="91440" tIns="45720" rIns="91440" bIns="45720" rtlCol="0" anchor="ctr"/>
          <a:lstStyle>
            <a:lvl1pPr algn="l">
              <a:defRPr sz="960">
                <a:solidFill>
                  <a:schemeClr val="tx1">
                    <a:tint val="75000"/>
                  </a:schemeClr>
                </a:solidFill>
              </a:defRPr>
            </a:lvl1pPr>
          </a:lstStyle>
          <a:p>
            <a:fld id="{3FAEBBCC-6099-4C08-94D9-EC04D2805C2D}" type="datetimeFigureOut">
              <a:rPr lang="en-US" smtClean="0"/>
              <a:t>3/25/2022</a:t>
            </a:fld>
            <a:endParaRPr lang="en-US" dirty="0"/>
          </a:p>
        </p:txBody>
      </p:sp>
      <p:sp>
        <p:nvSpPr>
          <p:cNvPr id="5" name="Footer Placeholder 4">
            <a:extLst>
              <a:ext uri="{FF2B5EF4-FFF2-40B4-BE49-F238E27FC236}">
                <a16:creationId xmlns:a16="http://schemas.microsoft.com/office/drawing/2014/main" id="{AD5E8647-9A0A-40C5-BD65-CFFB52D71CA8}"/>
              </a:ext>
            </a:extLst>
          </p:cNvPr>
          <p:cNvSpPr>
            <a:spLocks noGrp="1"/>
          </p:cNvSpPr>
          <p:nvPr>
            <p:ph type="ftr" sz="quarter" idx="3"/>
          </p:nvPr>
        </p:nvSpPr>
        <p:spPr>
          <a:xfrm>
            <a:off x="3230880" y="6780111"/>
            <a:ext cx="3291840" cy="389467"/>
          </a:xfrm>
          <a:prstGeom prst="rect">
            <a:avLst/>
          </a:prstGeom>
        </p:spPr>
        <p:txBody>
          <a:bodyPr vert="horz" lIns="91440" tIns="45720" rIns="91440" bIns="45720" rtlCol="0" anchor="ctr"/>
          <a:lstStyle>
            <a:lvl1pPr algn="ctr">
              <a:defRPr sz="96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0F6D55FD-7C8D-43FC-A800-E4DA2E7C926A}"/>
              </a:ext>
            </a:extLst>
          </p:cNvPr>
          <p:cNvSpPr>
            <a:spLocks noGrp="1"/>
          </p:cNvSpPr>
          <p:nvPr>
            <p:ph type="sldNum" sz="quarter" idx="4"/>
          </p:nvPr>
        </p:nvSpPr>
        <p:spPr>
          <a:xfrm>
            <a:off x="6888480" y="6780111"/>
            <a:ext cx="2194560" cy="389467"/>
          </a:xfrm>
          <a:prstGeom prst="rect">
            <a:avLst/>
          </a:prstGeom>
        </p:spPr>
        <p:txBody>
          <a:bodyPr vert="horz" lIns="91440" tIns="45720" rIns="91440" bIns="45720" rtlCol="0" anchor="ctr"/>
          <a:lstStyle>
            <a:lvl1pPr algn="r">
              <a:defRPr sz="960">
                <a:solidFill>
                  <a:schemeClr val="tx1">
                    <a:tint val="75000"/>
                  </a:schemeClr>
                </a:solidFill>
              </a:defRPr>
            </a:lvl1pPr>
          </a:lstStyle>
          <a:p>
            <a:fld id="{97A70856-67F6-49B1-AAAF-7A88B628D5A7}" type="slidenum">
              <a:rPr lang="en-US" smtClean="0"/>
              <a:t>‹#›</a:t>
            </a:fld>
            <a:endParaRPr lang="en-US" dirty="0"/>
          </a:p>
        </p:txBody>
      </p:sp>
      <p:pic>
        <p:nvPicPr>
          <p:cNvPr id="8" name="Picture 7">
            <a:extLst>
              <a:ext uri="{FF2B5EF4-FFF2-40B4-BE49-F238E27FC236}">
                <a16:creationId xmlns:a16="http://schemas.microsoft.com/office/drawing/2014/main" id="{1567759A-857B-4B3C-85EA-65A8561834A3}"/>
              </a:ext>
            </a:extLst>
          </p:cNvPr>
          <p:cNvPicPr>
            <a:picLocks noChangeAspect="1"/>
          </p:cNvPicPr>
          <p:nvPr userDrawn="1"/>
        </p:nvPicPr>
        <p:blipFill>
          <a:blip r:embed="rId13"/>
          <a:stretch>
            <a:fillRect/>
          </a:stretch>
        </p:blipFill>
        <p:spPr>
          <a:xfrm>
            <a:off x="8375832" y="6098429"/>
            <a:ext cx="1140262" cy="821458"/>
          </a:xfrm>
          <a:prstGeom prst="rect">
            <a:avLst/>
          </a:prstGeom>
        </p:spPr>
      </p:pic>
    </p:spTree>
    <p:extLst>
      <p:ext uri="{BB962C8B-B14F-4D97-AF65-F5344CB8AC3E}">
        <p14:creationId xmlns:p14="http://schemas.microsoft.com/office/powerpoint/2010/main" val="3093344943"/>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l" defTabSz="731484" rtl="0" eaLnBrk="1" latinLnBrk="0" hangingPunct="1">
        <a:lnSpc>
          <a:spcPct val="90000"/>
        </a:lnSpc>
        <a:spcBef>
          <a:spcPct val="0"/>
        </a:spcBef>
        <a:buNone/>
        <a:defRPr sz="3520" kern="1200">
          <a:solidFill>
            <a:schemeClr val="tx1"/>
          </a:solidFill>
          <a:latin typeface="+mj-lt"/>
          <a:ea typeface="+mj-ea"/>
          <a:cs typeface="+mj-cs"/>
        </a:defRPr>
      </a:lvl1pPr>
    </p:titleStyle>
    <p:bodyStyle>
      <a:lvl1pPr marL="182872" indent="-182872" algn="l" defTabSz="731484" rtl="0" eaLnBrk="1" latinLnBrk="0" hangingPunct="1">
        <a:lnSpc>
          <a:spcPct val="90000"/>
        </a:lnSpc>
        <a:spcBef>
          <a:spcPts val="800"/>
        </a:spcBef>
        <a:buFont typeface="Arial" panose="020B0604020202020204" pitchFamily="34" charset="0"/>
        <a:buChar char="•"/>
        <a:defRPr sz="2240" kern="1200">
          <a:solidFill>
            <a:schemeClr val="tx1"/>
          </a:solidFill>
          <a:latin typeface="+mn-lt"/>
          <a:ea typeface="+mn-ea"/>
          <a:cs typeface="+mn-cs"/>
        </a:defRPr>
      </a:lvl1pPr>
      <a:lvl2pPr marL="548613" indent="-182872" algn="l" defTabSz="731484" rtl="0" eaLnBrk="1" latinLnBrk="0" hangingPunct="1">
        <a:lnSpc>
          <a:spcPct val="90000"/>
        </a:lnSpc>
        <a:spcBef>
          <a:spcPts val="400"/>
        </a:spcBef>
        <a:buFont typeface="Arial" panose="020B0604020202020204" pitchFamily="34" charset="0"/>
        <a:buChar char="•"/>
        <a:defRPr sz="1920" kern="1200">
          <a:solidFill>
            <a:schemeClr val="tx1"/>
          </a:solidFill>
          <a:latin typeface="+mn-lt"/>
          <a:ea typeface="+mn-ea"/>
          <a:cs typeface="+mn-cs"/>
        </a:defRPr>
      </a:lvl2pPr>
      <a:lvl3pPr marL="914355" indent="-182872" algn="l" defTabSz="731484"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3pPr>
      <a:lvl4pPr marL="1280096" indent="-182872" algn="l" defTabSz="731484" rtl="0" eaLnBrk="1" latinLnBrk="0" hangingPunct="1">
        <a:lnSpc>
          <a:spcPct val="90000"/>
        </a:lnSpc>
        <a:spcBef>
          <a:spcPts val="400"/>
        </a:spcBef>
        <a:buFont typeface="Arial" panose="020B0604020202020204" pitchFamily="34" charset="0"/>
        <a:buChar char="•"/>
        <a:defRPr sz="1440" kern="1200">
          <a:solidFill>
            <a:schemeClr val="tx1"/>
          </a:solidFill>
          <a:latin typeface="+mn-lt"/>
          <a:ea typeface="+mn-ea"/>
          <a:cs typeface="+mn-cs"/>
        </a:defRPr>
      </a:lvl4pPr>
      <a:lvl5pPr marL="1645838" indent="-182872" algn="l" defTabSz="731484" rtl="0" eaLnBrk="1" latinLnBrk="0" hangingPunct="1">
        <a:lnSpc>
          <a:spcPct val="90000"/>
        </a:lnSpc>
        <a:spcBef>
          <a:spcPts val="400"/>
        </a:spcBef>
        <a:buFont typeface="Arial" panose="020B0604020202020204" pitchFamily="34" charset="0"/>
        <a:buChar char="•"/>
        <a:defRPr sz="1440" kern="1200">
          <a:solidFill>
            <a:schemeClr val="tx1"/>
          </a:solidFill>
          <a:latin typeface="+mn-lt"/>
          <a:ea typeface="+mn-ea"/>
          <a:cs typeface="+mn-cs"/>
        </a:defRPr>
      </a:lvl5pPr>
      <a:lvl6pPr marL="2011580" indent="-182872" algn="l" defTabSz="731484" rtl="0" eaLnBrk="1" latinLnBrk="0" hangingPunct="1">
        <a:lnSpc>
          <a:spcPct val="90000"/>
        </a:lnSpc>
        <a:spcBef>
          <a:spcPts val="400"/>
        </a:spcBef>
        <a:buFont typeface="Arial" panose="020B0604020202020204" pitchFamily="34" charset="0"/>
        <a:buChar char="•"/>
        <a:defRPr sz="1440" kern="1200">
          <a:solidFill>
            <a:schemeClr val="tx1"/>
          </a:solidFill>
          <a:latin typeface="+mn-lt"/>
          <a:ea typeface="+mn-ea"/>
          <a:cs typeface="+mn-cs"/>
        </a:defRPr>
      </a:lvl6pPr>
      <a:lvl7pPr marL="2377322" indent="-182872" algn="l" defTabSz="731484" rtl="0" eaLnBrk="1" latinLnBrk="0" hangingPunct="1">
        <a:lnSpc>
          <a:spcPct val="90000"/>
        </a:lnSpc>
        <a:spcBef>
          <a:spcPts val="400"/>
        </a:spcBef>
        <a:buFont typeface="Arial" panose="020B0604020202020204" pitchFamily="34" charset="0"/>
        <a:buChar char="•"/>
        <a:defRPr sz="1440" kern="1200">
          <a:solidFill>
            <a:schemeClr val="tx1"/>
          </a:solidFill>
          <a:latin typeface="+mn-lt"/>
          <a:ea typeface="+mn-ea"/>
          <a:cs typeface="+mn-cs"/>
        </a:defRPr>
      </a:lvl7pPr>
      <a:lvl8pPr marL="2743064" indent="-182872" algn="l" defTabSz="731484" rtl="0" eaLnBrk="1" latinLnBrk="0" hangingPunct="1">
        <a:lnSpc>
          <a:spcPct val="90000"/>
        </a:lnSpc>
        <a:spcBef>
          <a:spcPts val="400"/>
        </a:spcBef>
        <a:buFont typeface="Arial" panose="020B0604020202020204" pitchFamily="34" charset="0"/>
        <a:buChar char="•"/>
        <a:defRPr sz="1440" kern="1200">
          <a:solidFill>
            <a:schemeClr val="tx1"/>
          </a:solidFill>
          <a:latin typeface="+mn-lt"/>
          <a:ea typeface="+mn-ea"/>
          <a:cs typeface="+mn-cs"/>
        </a:defRPr>
      </a:lvl8pPr>
      <a:lvl9pPr marL="3108804" indent="-182872" algn="l" defTabSz="731484" rtl="0" eaLnBrk="1" latinLnBrk="0" hangingPunct="1">
        <a:lnSpc>
          <a:spcPct val="90000"/>
        </a:lnSpc>
        <a:spcBef>
          <a:spcPts val="400"/>
        </a:spcBef>
        <a:buFont typeface="Arial" panose="020B0604020202020204" pitchFamily="34" charset="0"/>
        <a:buChar char="•"/>
        <a:defRPr sz="1440" kern="1200">
          <a:solidFill>
            <a:schemeClr val="tx1"/>
          </a:solidFill>
          <a:latin typeface="+mn-lt"/>
          <a:ea typeface="+mn-ea"/>
          <a:cs typeface="+mn-cs"/>
        </a:defRPr>
      </a:lvl9pPr>
    </p:bodyStyle>
    <p:otherStyle>
      <a:defPPr>
        <a:defRPr lang="en-US"/>
      </a:defPPr>
      <a:lvl1pPr marL="0" algn="l" defTabSz="731484" rtl="0" eaLnBrk="1" latinLnBrk="0" hangingPunct="1">
        <a:defRPr sz="1440" kern="1200">
          <a:solidFill>
            <a:schemeClr val="tx1"/>
          </a:solidFill>
          <a:latin typeface="+mn-lt"/>
          <a:ea typeface="+mn-ea"/>
          <a:cs typeface="+mn-cs"/>
        </a:defRPr>
      </a:lvl1pPr>
      <a:lvl2pPr marL="365742" algn="l" defTabSz="731484" rtl="0" eaLnBrk="1" latinLnBrk="0" hangingPunct="1">
        <a:defRPr sz="1440" kern="1200">
          <a:solidFill>
            <a:schemeClr val="tx1"/>
          </a:solidFill>
          <a:latin typeface="+mn-lt"/>
          <a:ea typeface="+mn-ea"/>
          <a:cs typeface="+mn-cs"/>
        </a:defRPr>
      </a:lvl2pPr>
      <a:lvl3pPr marL="731484" algn="l" defTabSz="731484" rtl="0" eaLnBrk="1" latinLnBrk="0" hangingPunct="1">
        <a:defRPr sz="1440" kern="1200">
          <a:solidFill>
            <a:schemeClr val="tx1"/>
          </a:solidFill>
          <a:latin typeface="+mn-lt"/>
          <a:ea typeface="+mn-ea"/>
          <a:cs typeface="+mn-cs"/>
        </a:defRPr>
      </a:lvl3pPr>
      <a:lvl4pPr marL="1097225" algn="l" defTabSz="731484" rtl="0" eaLnBrk="1" latinLnBrk="0" hangingPunct="1">
        <a:defRPr sz="1440" kern="1200">
          <a:solidFill>
            <a:schemeClr val="tx1"/>
          </a:solidFill>
          <a:latin typeface="+mn-lt"/>
          <a:ea typeface="+mn-ea"/>
          <a:cs typeface="+mn-cs"/>
        </a:defRPr>
      </a:lvl4pPr>
      <a:lvl5pPr marL="1462967" algn="l" defTabSz="731484" rtl="0" eaLnBrk="1" latinLnBrk="0" hangingPunct="1">
        <a:defRPr sz="1440" kern="1200">
          <a:solidFill>
            <a:schemeClr val="tx1"/>
          </a:solidFill>
          <a:latin typeface="+mn-lt"/>
          <a:ea typeface="+mn-ea"/>
          <a:cs typeface="+mn-cs"/>
        </a:defRPr>
      </a:lvl5pPr>
      <a:lvl6pPr marL="1828709" algn="l" defTabSz="731484" rtl="0" eaLnBrk="1" latinLnBrk="0" hangingPunct="1">
        <a:defRPr sz="1440" kern="1200">
          <a:solidFill>
            <a:schemeClr val="tx1"/>
          </a:solidFill>
          <a:latin typeface="+mn-lt"/>
          <a:ea typeface="+mn-ea"/>
          <a:cs typeface="+mn-cs"/>
        </a:defRPr>
      </a:lvl6pPr>
      <a:lvl7pPr marL="2194451" algn="l" defTabSz="731484" rtl="0" eaLnBrk="1" latinLnBrk="0" hangingPunct="1">
        <a:defRPr sz="1440" kern="1200">
          <a:solidFill>
            <a:schemeClr val="tx1"/>
          </a:solidFill>
          <a:latin typeface="+mn-lt"/>
          <a:ea typeface="+mn-ea"/>
          <a:cs typeface="+mn-cs"/>
        </a:defRPr>
      </a:lvl7pPr>
      <a:lvl8pPr marL="2560192" algn="l" defTabSz="731484" rtl="0" eaLnBrk="1" latinLnBrk="0" hangingPunct="1">
        <a:defRPr sz="1440" kern="1200">
          <a:solidFill>
            <a:schemeClr val="tx1"/>
          </a:solidFill>
          <a:latin typeface="+mn-lt"/>
          <a:ea typeface="+mn-ea"/>
          <a:cs typeface="+mn-cs"/>
        </a:defRPr>
      </a:lvl8pPr>
      <a:lvl9pPr marL="2925934" algn="l" defTabSz="731484" rtl="0" eaLnBrk="1" latinLnBrk="0" hangingPunct="1">
        <a:defRPr sz="144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21.png"/><Relationship Id="rId4" Type="http://schemas.openxmlformats.org/officeDocument/2006/relationships/hyperlink" Target="https://ssociologos.com/2012/09/27/que-es-la-demografia/"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hyperlink" Target="https://ssociologos.com/2012/09/27/que-es-la-demografia/" TargetMode="External"/><Relationship Id="rId4" Type="http://schemas.openxmlformats.org/officeDocument/2006/relationships/image" Target="../media/image13.jpg"/></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28.png"/><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31.png"/><Relationship Id="rId4" Type="http://schemas.openxmlformats.org/officeDocument/2006/relationships/image" Target="../media/image30.jpeg"/></Relationships>
</file>

<file path=ppt/slides/_rels/slide1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33.jpeg"/><Relationship Id="rId5" Type="http://schemas.openxmlformats.org/officeDocument/2006/relationships/hyperlink" Target="https://ssociologos.com/2012/09/27/que-es-la-demografia/" TargetMode="External"/><Relationship Id="rId4" Type="http://schemas.openxmlformats.org/officeDocument/2006/relationships/image" Target="../media/image13.jpg"/></Relationships>
</file>

<file path=ppt/slides/_rels/slide1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35.jpe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22.xml.rels><?xml version="1.0" encoding="UTF-8" standalone="yes"?>
<Relationships xmlns="http://schemas.openxmlformats.org/package/2006/relationships"><Relationship Id="rId3" Type="http://schemas.openxmlformats.org/officeDocument/2006/relationships/hyperlink" Target="https://youtu.be/DckPww8V-Ck" TargetMode="External"/><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hyperlink" Target="https://www.nmefoundation.org/getattachment/67f7c030-df45-4076-a23f-0d7f0596983f/Final-Report-Family-Engagement-AIR.pdf?lang=en-US&amp;ext=.pdf" TargetMode="External"/><Relationship Id="rId4" Type="http://schemas.openxmlformats.org/officeDocument/2006/relationships/hyperlink" Target="https://ssociologos.com/2012/09/27/que-es-la-demografia/"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hyperlink" Target="http://flamboyanfoundation.org/our-work/family-engagement/" TargetMode="External"/><Relationship Id="rId4" Type="http://schemas.openxmlformats.org/officeDocument/2006/relationships/hyperlink" Target="https://ssociologos.com/2012/09/27/que-es-la-demografia/"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hyperlink" Target="https://docs.gatesfoundation.org/documents/thesilentepidemic3-06final.pdf" TargetMode="External"/><Relationship Id="rId4" Type="http://schemas.openxmlformats.org/officeDocument/2006/relationships/hyperlink" Target="https://ssociologos.com/2012/09/27/que-es-la-demografia/"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hyperlink" Target="https://ssociologos.com/2012/09/27/que-es-la-demografia/"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 name="Rectangle 35">
            <a:extLst>
              <a:ext uri="{FF2B5EF4-FFF2-40B4-BE49-F238E27FC236}">
                <a16:creationId xmlns:a16="http://schemas.microsoft.com/office/drawing/2014/main" id="{427F7AF4-72C6-4B71-9E40-53E8BFEF36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753600" cy="213474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8"/>
          <p:cNvSpPr txBox="1"/>
          <p:nvPr/>
        </p:nvSpPr>
        <p:spPr>
          <a:xfrm>
            <a:off x="1981200" y="196057"/>
            <a:ext cx="7772399" cy="1938691"/>
          </a:xfrm>
          <a:prstGeom prst="rect">
            <a:avLst/>
          </a:prstGeom>
          <a:solidFill>
            <a:srgbClr val="4F81BD"/>
          </a:solidFill>
        </p:spPr>
        <p:txBody>
          <a:bodyPr vert="horz" lIns="91440" tIns="45720" rIns="91440" bIns="45720" rtlCol="0" anchor="b">
            <a:noAutofit/>
          </a:bodyPr>
          <a:lstStyle/>
          <a:p>
            <a:pPr algn="ctr">
              <a:lnSpc>
                <a:spcPct val="90000"/>
              </a:lnSpc>
              <a:spcBef>
                <a:spcPct val="0"/>
              </a:spcBef>
              <a:spcAft>
                <a:spcPts val="600"/>
              </a:spcAft>
            </a:pPr>
            <a:r>
              <a:rPr lang="en-US" sz="3600" b="1" dirty="0">
                <a:solidFill>
                  <a:schemeClr val="bg1"/>
                </a:solidFill>
                <a:latin typeface="Halant Medium" panose="020B0604020202020204" charset="0"/>
                <a:ea typeface="Open Sans Bold" panose="020B0806030504020204" pitchFamily="34" charset="0"/>
                <a:cs typeface="Halant Medium" panose="020B0604020202020204" charset="0"/>
              </a:rPr>
              <a:t>Miami-Dade County Public Schools</a:t>
            </a:r>
          </a:p>
          <a:p>
            <a:pPr algn="ctr">
              <a:lnSpc>
                <a:spcPct val="90000"/>
              </a:lnSpc>
              <a:spcBef>
                <a:spcPct val="0"/>
              </a:spcBef>
              <a:spcAft>
                <a:spcPts val="600"/>
              </a:spcAft>
            </a:pPr>
            <a:r>
              <a:rPr lang="en-US" sz="3600" b="1" kern="1200" dirty="0">
                <a:solidFill>
                  <a:schemeClr val="bg1"/>
                </a:solidFill>
                <a:latin typeface="Halant Medium" panose="020B0604020202020204" charset="0"/>
                <a:ea typeface="Open Sans Bold" panose="020B0806030504020204" pitchFamily="34" charset="0"/>
                <a:cs typeface="Halant Medium" panose="020B0604020202020204" charset="0"/>
              </a:rPr>
              <a:t>Title I Migrant Education Program</a:t>
            </a:r>
          </a:p>
          <a:p>
            <a:pPr algn="ctr">
              <a:lnSpc>
                <a:spcPct val="90000"/>
              </a:lnSpc>
              <a:spcBef>
                <a:spcPct val="0"/>
              </a:spcBef>
              <a:spcAft>
                <a:spcPts val="600"/>
              </a:spcAft>
            </a:pPr>
            <a:r>
              <a:rPr lang="en-US" sz="3600" b="1" dirty="0">
                <a:solidFill>
                  <a:schemeClr val="bg1"/>
                </a:solidFill>
                <a:latin typeface="Halant Medium" panose="020B0604020202020204" charset="0"/>
                <a:ea typeface="Open Sans Bold" panose="020B0806030504020204" pitchFamily="34" charset="0"/>
                <a:cs typeface="Halant Medium" panose="020B0604020202020204" charset="0"/>
              </a:rPr>
              <a:t>“Increase Parental Engagement”</a:t>
            </a:r>
            <a:endParaRPr lang="en-US" sz="3600" b="1" kern="1200" dirty="0">
              <a:solidFill>
                <a:schemeClr val="bg1"/>
              </a:solidFill>
              <a:latin typeface="Halant Medium" panose="020B0604020202020204" charset="0"/>
              <a:ea typeface="Open Sans Bold" panose="020B0806030504020204" pitchFamily="34" charset="0"/>
              <a:cs typeface="Halant Medium" panose="020B0604020202020204" charset="0"/>
            </a:endParaRPr>
          </a:p>
        </p:txBody>
      </p:sp>
      <p:sp>
        <p:nvSpPr>
          <p:cNvPr id="6" name="Subtitle 2">
            <a:extLst>
              <a:ext uri="{FF2B5EF4-FFF2-40B4-BE49-F238E27FC236}">
                <a16:creationId xmlns:a16="http://schemas.microsoft.com/office/drawing/2014/main" id="{48121DB8-8BDD-4D8A-BD35-22D11087CD2F}"/>
              </a:ext>
            </a:extLst>
          </p:cNvPr>
          <p:cNvSpPr txBox="1">
            <a:spLocks/>
          </p:cNvSpPr>
          <p:nvPr/>
        </p:nvSpPr>
        <p:spPr>
          <a:xfrm>
            <a:off x="533400" y="2743200"/>
            <a:ext cx="5999480" cy="3962399"/>
          </a:xfrm>
          <a:prstGeom prst="rect">
            <a:avLst/>
          </a:prstGeom>
        </p:spPr>
        <p:txBody>
          <a:bodyPr>
            <a:normAutofit/>
          </a:bodyPr>
          <a:lstStyle>
            <a:lvl1pPr marL="342884" indent="-342884" algn="l" defTabSz="914355"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13" indent="-285736" algn="l" defTabSz="914355"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944" indent="-228588" algn="l" defTabSz="914355"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120" indent="-228588" algn="l" defTabSz="914355"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297" indent="-228588" algn="l" defTabSz="914355"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474" indent="-228588" algn="l" defTabSz="914355"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52" indent="-228588" algn="l" defTabSz="914355"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29" indent="-228588" algn="l" defTabSz="914355"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06" indent="-228588" algn="l" defTabSz="914355"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90000"/>
              </a:lnSpc>
            </a:pPr>
            <a:endParaRPr lang="en-US" sz="880" dirty="0">
              <a:latin typeface="Times New Roman" panose="02020603050405020304" pitchFamily="18" charset="0"/>
              <a:ea typeface="Times New Roman" panose="02020603050405020304" pitchFamily="18" charset="0"/>
            </a:endParaRPr>
          </a:p>
          <a:p>
            <a:pPr>
              <a:lnSpc>
                <a:spcPct val="90000"/>
              </a:lnSpc>
            </a:pPr>
            <a:endParaRPr lang="en-US" sz="880" dirty="0"/>
          </a:p>
        </p:txBody>
      </p:sp>
      <p:pic>
        <p:nvPicPr>
          <p:cNvPr id="4" name="Picture 3">
            <a:extLst>
              <a:ext uri="{FF2B5EF4-FFF2-40B4-BE49-F238E27FC236}">
                <a16:creationId xmlns:a16="http://schemas.microsoft.com/office/drawing/2014/main" id="{5B336EF5-A5A5-4EE5-80CC-8E5E06FF151A}"/>
              </a:ext>
            </a:extLst>
          </p:cNvPr>
          <p:cNvPicPr>
            <a:picLocks noChangeAspect="1"/>
          </p:cNvPicPr>
          <p:nvPr/>
        </p:nvPicPr>
        <p:blipFill>
          <a:blip r:embed="rId3"/>
          <a:stretch>
            <a:fillRect/>
          </a:stretch>
        </p:blipFill>
        <p:spPr>
          <a:xfrm>
            <a:off x="256162" y="232001"/>
            <a:ext cx="1973093" cy="1670746"/>
          </a:xfrm>
          <a:prstGeom prst="rect">
            <a:avLst/>
          </a:prstGeom>
        </p:spPr>
      </p:pic>
      <p:pic>
        <p:nvPicPr>
          <p:cNvPr id="5" name="Picture 4">
            <a:extLst>
              <a:ext uri="{FF2B5EF4-FFF2-40B4-BE49-F238E27FC236}">
                <a16:creationId xmlns:a16="http://schemas.microsoft.com/office/drawing/2014/main" id="{BF6FF5FA-CE32-467F-A075-808DF1EBFBD2}"/>
              </a:ext>
            </a:extLst>
          </p:cNvPr>
          <p:cNvPicPr>
            <a:picLocks noChangeAspect="1"/>
          </p:cNvPicPr>
          <p:nvPr/>
        </p:nvPicPr>
        <p:blipFill>
          <a:blip r:embed="rId4"/>
          <a:stretch>
            <a:fillRect/>
          </a:stretch>
        </p:blipFill>
        <p:spPr>
          <a:xfrm>
            <a:off x="3376612" y="2330805"/>
            <a:ext cx="3000375" cy="4495800"/>
          </a:xfrm>
          <a:prstGeom prst="rect">
            <a:avLst/>
          </a:prstGeom>
        </p:spPr>
      </p:pic>
    </p:spTree>
    <p:extLst>
      <p:ext uri="{BB962C8B-B14F-4D97-AF65-F5344CB8AC3E}">
        <p14:creationId xmlns:p14="http://schemas.microsoft.com/office/powerpoint/2010/main" val="12393449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 name="Rectangle 35">
            <a:extLst>
              <a:ext uri="{FF2B5EF4-FFF2-40B4-BE49-F238E27FC236}">
                <a16:creationId xmlns:a16="http://schemas.microsoft.com/office/drawing/2014/main" id="{427F7AF4-72C6-4B71-9E40-53E8BFEF36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753600" cy="213474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8"/>
          <p:cNvSpPr txBox="1"/>
          <p:nvPr/>
        </p:nvSpPr>
        <p:spPr>
          <a:xfrm>
            <a:off x="136849" y="403402"/>
            <a:ext cx="5273351" cy="968197"/>
          </a:xfrm>
          <a:prstGeom prst="rect">
            <a:avLst/>
          </a:prstGeom>
          <a:solidFill>
            <a:srgbClr val="4F81BD"/>
          </a:solidFill>
        </p:spPr>
        <p:txBody>
          <a:bodyPr vert="horz" lIns="91440" tIns="45720" rIns="91440" bIns="45720" rtlCol="0" anchor="b">
            <a:noAutofit/>
          </a:bodyPr>
          <a:lstStyle/>
          <a:p>
            <a:pPr algn="ctr">
              <a:lnSpc>
                <a:spcPct val="90000"/>
              </a:lnSpc>
              <a:spcBef>
                <a:spcPct val="0"/>
              </a:spcBef>
              <a:spcAft>
                <a:spcPts val="600"/>
              </a:spcAft>
            </a:pPr>
            <a:r>
              <a:rPr lang="en-US" sz="3600" b="1" dirty="0">
                <a:solidFill>
                  <a:schemeClr val="bg1"/>
                </a:solidFill>
                <a:latin typeface="Halant Medium" panose="020B0604020202020204" charset="0"/>
                <a:ea typeface="Open Sans Bold" panose="020B0806030504020204" pitchFamily="34" charset="0"/>
                <a:cs typeface="Halant Medium" panose="020B0604020202020204" charset="0"/>
              </a:rPr>
              <a:t>You</a:t>
            </a:r>
            <a:r>
              <a:rPr lang="en-US" sz="3600" b="1" kern="1200" dirty="0">
                <a:solidFill>
                  <a:schemeClr val="bg1"/>
                </a:solidFill>
                <a:latin typeface="Halant Medium" panose="020B0604020202020204" charset="0"/>
                <a:ea typeface="Open Sans Bold" panose="020B0806030504020204" pitchFamily="34" charset="0"/>
                <a:cs typeface="Halant Medium" panose="020B0604020202020204" charset="0"/>
              </a:rPr>
              <a:t> can make a difference!</a:t>
            </a:r>
          </a:p>
        </p:txBody>
      </p:sp>
      <p:pic>
        <p:nvPicPr>
          <p:cNvPr id="2" name="Picture 1">
            <a:extLst>
              <a:ext uri="{FF2B5EF4-FFF2-40B4-BE49-F238E27FC236}">
                <a16:creationId xmlns:a16="http://schemas.microsoft.com/office/drawing/2014/main" id="{B85DFDE4-2FA6-47B5-839B-DF5C7D10992E}"/>
              </a:ext>
            </a:extLst>
          </p:cNvPr>
          <p:cNvPicPr>
            <a:picLocks noChangeAspect="1"/>
          </p:cNvPicPr>
          <p:nvPr/>
        </p:nvPicPr>
        <p:blipFill>
          <a:blip r:embed="rId3"/>
          <a:stretch>
            <a:fillRect/>
          </a:stretch>
        </p:blipFill>
        <p:spPr>
          <a:xfrm>
            <a:off x="6523916" y="21771"/>
            <a:ext cx="2691618" cy="2017951"/>
          </a:xfrm>
          <a:prstGeom prst="rect">
            <a:avLst/>
          </a:prstGeom>
        </p:spPr>
      </p:pic>
      <p:pic>
        <p:nvPicPr>
          <p:cNvPr id="4" name="Picture 3">
            <a:extLst>
              <a:ext uri="{FF2B5EF4-FFF2-40B4-BE49-F238E27FC236}">
                <a16:creationId xmlns:a16="http://schemas.microsoft.com/office/drawing/2014/main" id="{7EC4E0D6-7A1C-4B5C-8EB4-F922BCB3169C}"/>
              </a:ext>
            </a:extLst>
          </p:cNvPr>
          <p:cNvPicPr>
            <a:picLocks noChangeAspect="1"/>
          </p:cNvPicPr>
          <p:nvPr/>
        </p:nvPicPr>
        <p:blipFill>
          <a:blip r:embed="rId4"/>
          <a:stretch>
            <a:fillRect/>
          </a:stretch>
        </p:blipFill>
        <p:spPr>
          <a:xfrm>
            <a:off x="381000" y="2538151"/>
            <a:ext cx="4019550" cy="4496446"/>
          </a:xfrm>
          <a:prstGeom prst="rect">
            <a:avLst/>
          </a:prstGeom>
        </p:spPr>
      </p:pic>
      <p:sp>
        <p:nvSpPr>
          <p:cNvPr id="9" name="Subtitle 2">
            <a:extLst>
              <a:ext uri="{FF2B5EF4-FFF2-40B4-BE49-F238E27FC236}">
                <a16:creationId xmlns:a16="http://schemas.microsoft.com/office/drawing/2014/main" id="{65C007B2-FF44-4BE2-9E5A-0CDF65AD5E42}"/>
              </a:ext>
            </a:extLst>
          </p:cNvPr>
          <p:cNvSpPr txBox="1">
            <a:spLocks/>
          </p:cNvSpPr>
          <p:nvPr/>
        </p:nvSpPr>
        <p:spPr>
          <a:xfrm>
            <a:off x="5791200" y="2819400"/>
            <a:ext cx="2640415" cy="3124184"/>
          </a:xfrm>
          <a:prstGeom prst="rect">
            <a:avLst/>
          </a:prstGeom>
        </p:spPr>
        <p:txBody>
          <a:bodyPr>
            <a:normAutofit lnSpcReduction="10000"/>
          </a:bodyPr>
          <a:lstStyle>
            <a:lvl1pPr marL="342884" indent="-342884" algn="l" defTabSz="914355"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13" indent="-285736" algn="l" defTabSz="914355"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944" indent="-228588" algn="l" defTabSz="914355"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120" indent="-228588" algn="l" defTabSz="914355"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297" indent="-228588" algn="l" defTabSz="914355"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474" indent="-228588" algn="l" defTabSz="914355"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52" indent="-228588" algn="l" defTabSz="914355"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29" indent="-228588" algn="l" defTabSz="914355"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06" indent="-228588" algn="l" defTabSz="914355"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90000"/>
              </a:lnSpc>
            </a:pPr>
            <a:endParaRPr lang="en-US" sz="2000" dirty="0">
              <a:latin typeface="Times New Roman" panose="02020603050405020304" pitchFamily="18" charset="0"/>
              <a:ea typeface="Times New Roman" panose="02020603050405020304" pitchFamily="18" charset="0"/>
            </a:endParaRPr>
          </a:p>
          <a:p>
            <a:pPr marL="0" indent="0" algn="ctr">
              <a:buNone/>
            </a:pPr>
            <a:r>
              <a:rPr lang="en-US" dirty="0">
                <a:effectLst/>
                <a:latin typeface="Halant Medium" panose="020B0604020202020204" charset="0"/>
                <a:ea typeface="Times New Roman" panose="02020603050405020304" pitchFamily="18" charset="0"/>
                <a:cs typeface="Halant Medium" panose="020B0604020202020204" charset="0"/>
              </a:rPr>
              <a:t>Parents are the most important corner stone for student success!</a:t>
            </a:r>
            <a:endParaRPr lang="en-US" dirty="0"/>
          </a:p>
        </p:txBody>
      </p:sp>
    </p:spTree>
    <p:extLst>
      <p:ext uri="{BB962C8B-B14F-4D97-AF65-F5344CB8AC3E}">
        <p14:creationId xmlns:p14="http://schemas.microsoft.com/office/powerpoint/2010/main" val="33538616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 name="Rectangle 35">
            <a:extLst>
              <a:ext uri="{FF2B5EF4-FFF2-40B4-BE49-F238E27FC236}">
                <a16:creationId xmlns:a16="http://schemas.microsoft.com/office/drawing/2014/main" id="{427F7AF4-72C6-4B71-9E40-53E8BFEF36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753600" cy="213474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8">
            <a:extLst>
              <a:ext uri="{FF2B5EF4-FFF2-40B4-BE49-F238E27FC236}">
                <a16:creationId xmlns:a16="http://schemas.microsoft.com/office/drawing/2014/main" id="{6CB87D06-9F03-4169-BCA7-1697E6A18EEE}"/>
              </a:ext>
            </a:extLst>
          </p:cNvPr>
          <p:cNvSpPr txBox="1"/>
          <p:nvPr/>
        </p:nvSpPr>
        <p:spPr>
          <a:xfrm>
            <a:off x="3411415" y="495073"/>
            <a:ext cx="6309049" cy="1372748"/>
          </a:xfrm>
          <a:prstGeom prst="rect">
            <a:avLst/>
          </a:prstGeom>
          <a:solidFill>
            <a:srgbClr val="4F81BD"/>
          </a:solidFill>
        </p:spPr>
        <p:txBody>
          <a:bodyPr vert="horz" lIns="91440" tIns="45720" rIns="91440" bIns="45720" rtlCol="0" anchor="b">
            <a:noAutofit/>
          </a:bodyPr>
          <a:lstStyle/>
          <a:p>
            <a:pPr algn="ctr">
              <a:lnSpc>
                <a:spcPct val="90000"/>
              </a:lnSpc>
              <a:spcBef>
                <a:spcPct val="0"/>
              </a:spcBef>
              <a:spcAft>
                <a:spcPts val="600"/>
              </a:spcAft>
            </a:pPr>
            <a:r>
              <a:rPr lang="en-US" sz="3600" b="1" kern="1200" dirty="0">
                <a:solidFill>
                  <a:schemeClr val="bg1"/>
                </a:solidFill>
                <a:latin typeface="Halant Medium" panose="020B0604020202020204" charset="0"/>
                <a:ea typeface="Open Sans Bold" panose="020B0806030504020204" pitchFamily="34" charset="0"/>
                <a:cs typeface="Halant Medium" panose="020B0604020202020204" charset="0"/>
              </a:rPr>
              <a:t>Influences on Family Engagement</a:t>
            </a:r>
          </a:p>
        </p:txBody>
      </p:sp>
      <p:sp>
        <p:nvSpPr>
          <p:cNvPr id="13" name="TextBox 12">
            <a:extLst>
              <a:ext uri="{FF2B5EF4-FFF2-40B4-BE49-F238E27FC236}">
                <a16:creationId xmlns:a16="http://schemas.microsoft.com/office/drawing/2014/main" id="{9A8AF626-68BF-4101-AB18-54181DBD4018}"/>
              </a:ext>
            </a:extLst>
          </p:cNvPr>
          <p:cNvSpPr txBox="1"/>
          <p:nvPr/>
        </p:nvSpPr>
        <p:spPr>
          <a:xfrm>
            <a:off x="346440" y="2538151"/>
            <a:ext cx="9178560" cy="3970318"/>
          </a:xfrm>
          <a:prstGeom prst="rect">
            <a:avLst/>
          </a:prstGeom>
          <a:noFill/>
        </p:spPr>
        <p:txBody>
          <a:bodyPr wrap="square">
            <a:spAutoFit/>
          </a:bodyPr>
          <a:lstStyle/>
          <a:p>
            <a:r>
              <a:rPr lang="en-US" sz="2800" dirty="0"/>
              <a:t>Families’ involvement in their child’s education is impacted by:</a:t>
            </a:r>
          </a:p>
          <a:p>
            <a:endParaRPr lang="en-US" sz="2800" dirty="0"/>
          </a:p>
          <a:p>
            <a:pPr marL="285750" indent="-285750">
              <a:buFont typeface="Arial" panose="020B0604020202020204" pitchFamily="34" charset="0"/>
              <a:buChar char="•"/>
            </a:pPr>
            <a:r>
              <a:rPr lang="en-US" sz="2800" dirty="0"/>
              <a:t>Their own educational experiences​</a:t>
            </a:r>
          </a:p>
          <a:p>
            <a:pPr marL="285750" indent="-285750">
              <a:buFont typeface="Arial" panose="020B0604020202020204" pitchFamily="34" charset="0"/>
              <a:buChar char="•"/>
            </a:pPr>
            <a:endParaRPr lang="en-US" sz="2800" dirty="0"/>
          </a:p>
          <a:p>
            <a:pPr marL="285750" indent="-285750">
              <a:buFont typeface="Arial" panose="020B0604020202020204" pitchFamily="34" charset="0"/>
              <a:buChar char="•"/>
            </a:pPr>
            <a:r>
              <a:rPr lang="en-US" sz="2800" dirty="0"/>
              <a:t>Their own parents’ involvement in their school experience ​</a:t>
            </a:r>
          </a:p>
          <a:p>
            <a:pPr marL="285750" indent="-285750">
              <a:buFont typeface="Arial" panose="020B0604020202020204" pitchFamily="34" charset="0"/>
              <a:buChar char="•"/>
            </a:pPr>
            <a:endParaRPr lang="en-US" sz="2800" dirty="0"/>
          </a:p>
          <a:p>
            <a:pPr marL="285750" indent="-285750">
              <a:buFont typeface="Arial" panose="020B0604020202020204" pitchFamily="34" charset="0"/>
              <a:buChar char="•"/>
            </a:pPr>
            <a:r>
              <a:rPr lang="en-US" sz="2800" dirty="0"/>
              <a:t>Beliefs shaped by culture and values​</a:t>
            </a:r>
          </a:p>
          <a:p>
            <a:pPr marL="285750" indent="-285750">
              <a:buFont typeface="Arial" panose="020B0604020202020204" pitchFamily="34" charset="0"/>
              <a:buChar char="•"/>
            </a:pPr>
            <a:endParaRPr lang="en-US" sz="2800" dirty="0"/>
          </a:p>
          <a:p>
            <a:pPr marL="285750" indent="-285750">
              <a:buFont typeface="Arial" panose="020B0604020202020204" pitchFamily="34" charset="0"/>
              <a:buChar char="•"/>
            </a:pPr>
            <a:r>
              <a:rPr lang="en-US" sz="2800" dirty="0"/>
              <a:t>Family responsibilities and time commitments​</a:t>
            </a:r>
          </a:p>
        </p:txBody>
      </p:sp>
      <p:pic>
        <p:nvPicPr>
          <p:cNvPr id="3" name="Picture 2">
            <a:extLst>
              <a:ext uri="{FF2B5EF4-FFF2-40B4-BE49-F238E27FC236}">
                <a16:creationId xmlns:a16="http://schemas.microsoft.com/office/drawing/2014/main" id="{5F5865D4-6CAB-416C-A294-C91D436EE517}"/>
              </a:ext>
            </a:extLst>
          </p:cNvPr>
          <p:cNvPicPr>
            <a:picLocks noChangeAspect="1"/>
          </p:cNvPicPr>
          <p:nvPr/>
        </p:nvPicPr>
        <p:blipFill>
          <a:blip r:embed="rId3"/>
          <a:stretch>
            <a:fillRect/>
          </a:stretch>
        </p:blipFill>
        <p:spPr>
          <a:xfrm>
            <a:off x="628816" y="210005"/>
            <a:ext cx="2720155" cy="1714737"/>
          </a:xfrm>
          <a:prstGeom prst="rect">
            <a:avLst/>
          </a:prstGeom>
        </p:spPr>
      </p:pic>
    </p:spTree>
    <p:extLst>
      <p:ext uri="{BB962C8B-B14F-4D97-AF65-F5344CB8AC3E}">
        <p14:creationId xmlns:p14="http://schemas.microsoft.com/office/powerpoint/2010/main" val="20150760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 name="Rectangle 35">
            <a:extLst>
              <a:ext uri="{FF2B5EF4-FFF2-40B4-BE49-F238E27FC236}">
                <a16:creationId xmlns:a16="http://schemas.microsoft.com/office/drawing/2014/main" id="{427F7AF4-72C6-4B71-9E40-53E8BFEF36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753600" cy="213474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8">
            <a:extLst>
              <a:ext uri="{FF2B5EF4-FFF2-40B4-BE49-F238E27FC236}">
                <a16:creationId xmlns:a16="http://schemas.microsoft.com/office/drawing/2014/main" id="{6CB87D06-9F03-4169-BCA7-1697E6A18EEE}"/>
              </a:ext>
            </a:extLst>
          </p:cNvPr>
          <p:cNvSpPr txBox="1"/>
          <p:nvPr/>
        </p:nvSpPr>
        <p:spPr>
          <a:xfrm>
            <a:off x="112787" y="201700"/>
            <a:ext cx="4643831" cy="1731347"/>
          </a:xfrm>
          <a:prstGeom prst="rect">
            <a:avLst/>
          </a:prstGeom>
          <a:solidFill>
            <a:srgbClr val="4F81BD"/>
          </a:solidFill>
        </p:spPr>
        <p:txBody>
          <a:bodyPr vert="horz" lIns="91440" tIns="45720" rIns="91440" bIns="45720" rtlCol="0" anchor="b">
            <a:noAutofit/>
          </a:bodyPr>
          <a:lstStyle/>
          <a:p>
            <a:pPr algn="ctr">
              <a:lnSpc>
                <a:spcPct val="90000"/>
              </a:lnSpc>
              <a:spcBef>
                <a:spcPct val="0"/>
              </a:spcBef>
              <a:spcAft>
                <a:spcPts val="600"/>
              </a:spcAft>
            </a:pPr>
            <a:r>
              <a:rPr lang="en-US" sz="3600" b="1" kern="1200" dirty="0">
                <a:solidFill>
                  <a:schemeClr val="bg1"/>
                </a:solidFill>
                <a:latin typeface="Halant Medium" panose="020B0604020202020204" charset="0"/>
                <a:ea typeface="Open Sans Bold" panose="020B0806030504020204" pitchFamily="34" charset="0"/>
                <a:cs typeface="Halant Medium" panose="020B0604020202020204" charset="0"/>
              </a:rPr>
              <a:t>Why are parents not involved?</a:t>
            </a:r>
          </a:p>
        </p:txBody>
      </p:sp>
      <p:pic>
        <p:nvPicPr>
          <p:cNvPr id="10" name="Picture 9" descr="A picture containing clipart&#10;&#10;Description automatically generated">
            <a:extLst>
              <a:ext uri="{FF2B5EF4-FFF2-40B4-BE49-F238E27FC236}">
                <a16:creationId xmlns:a16="http://schemas.microsoft.com/office/drawing/2014/main" id="{4B276B34-BDEE-4950-A7A2-48E705ABA707}"/>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1544996" y="3250747"/>
            <a:ext cx="1505712" cy="1877568"/>
          </a:xfrm>
          <a:prstGeom prst="rect">
            <a:avLst/>
          </a:prstGeom>
        </p:spPr>
      </p:pic>
      <p:pic>
        <p:nvPicPr>
          <p:cNvPr id="2" name="Picture 1">
            <a:extLst>
              <a:ext uri="{FF2B5EF4-FFF2-40B4-BE49-F238E27FC236}">
                <a16:creationId xmlns:a16="http://schemas.microsoft.com/office/drawing/2014/main" id="{7841B1ED-7D28-47D0-99E3-B0DFD6E88724}"/>
              </a:ext>
            </a:extLst>
          </p:cNvPr>
          <p:cNvPicPr>
            <a:picLocks noChangeAspect="1"/>
          </p:cNvPicPr>
          <p:nvPr/>
        </p:nvPicPr>
        <p:blipFill>
          <a:blip r:embed="rId5"/>
          <a:stretch>
            <a:fillRect/>
          </a:stretch>
        </p:blipFill>
        <p:spPr>
          <a:xfrm>
            <a:off x="4996983" y="0"/>
            <a:ext cx="4780680" cy="7315200"/>
          </a:xfrm>
          <a:prstGeom prst="rect">
            <a:avLst/>
          </a:prstGeom>
        </p:spPr>
      </p:pic>
    </p:spTree>
    <p:extLst>
      <p:ext uri="{BB962C8B-B14F-4D97-AF65-F5344CB8AC3E}">
        <p14:creationId xmlns:p14="http://schemas.microsoft.com/office/powerpoint/2010/main" val="14754062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 name="Rectangle 35">
            <a:extLst>
              <a:ext uri="{FF2B5EF4-FFF2-40B4-BE49-F238E27FC236}">
                <a16:creationId xmlns:a16="http://schemas.microsoft.com/office/drawing/2014/main" id="{427F7AF4-72C6-4B71-9E40-53E8BFEF36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753600" cy="213474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8">
            <a:extLst>
              <a:ext uri="{FF2B5EF4-FFF2-40B4-BE49-F238E27FC236}">
                <a16:creationId xmlns:a16="http://schemas.microsoft.com/office/drawing/2014/main" id="{6CB87D06-9F03-4169-BCA7-1697E6A18EEE}"/>
              </a:ext>
            </a:extLst>
          </p:cNvPr>
          <p:cNvSpPr txBox="1"/>
          <p:nvPr/>
        </p:nvSpPr>
        <p:spPr>
          <a:xfrm>
            <a:off x="136849" y="403402"/>
            <a:ext cx="9601200" cy="1272998"/>
          </a:xfrm>
          <a:prstGeom prst="rect">
            <a:avLst/>
          </a:prstGeom>
          <a:solidFill>
            <a:srgbClr val="4F81BD"/>
          </a:solidFill>
        </p:spPr>
        <p:txBody>
          <a:bodyPr vert="horz" lIns="91440" tIns="45720" rIns="91440" bIns="45720" rtlCol="0" anchor="b">
            <a:noAutofit/>
          </a:bodyPr>
          <a:lstStyle/>
          <a:p>
            <a:pPr algn="ctr">
              <a:lnSpc>
                <a:spcPct val="90000"/>
              </a:lnSpc>
              <a:spcBef>
                <a:spcPct val="0"/>
              </a:spcBef>
              <a:spcAft>
                <a:spcPts val="600"/>
              </a:spcAft>
            </a:pPr>
            <a:r>
              <a:rPr lang="en-US" sz="3600" b="1" kern="1200" dirty="0">
                <a:solidFill>
                  <a:schemeClr val="bg1"/>
                </a:solidFill>
                <a:latin typeface="Halant Medium" panose="020B0604020202020204" charset="0"/>
                <a:ea typeface="Open Sans Bold" panose="020B0806030504020204" pitchFamily="34" charset="0"/>
                <a:cs typeface="Halant Medium" panose="020B0604020202020204" charset="0"/>
              </a:rPr>
              <a:t>Be specific!</a:t>
            </a:r>
          </a:p>
        </p:txBody>
      </p:sp>
      <p:pic>
        <p:nvPicPr>
          <p:cNvPr id="9" name="Picture Placeholder 5" descr="A group of people sitting in chairs&#10;&#10;Description automatically generated with medium confidence">
            <a:extLst>
              <a:ext uri="{FF2B5EF4-FFF2-40B4-BE49-F238E27FC236}">
                <a16:creationId xmlns:a16="http://schemas.microsoft.com/office/drawing/2014/main" id="{46C90B1B-FCE5-4B08-86FA-C08CA4A3AD09}"/>
              </a:ext>
            </a:extLst>
          </p:cNvPr>
          <p:cNvPicPr>
            <a:picLocks noChangeAspect="1"/>
          </p:cNvPicPr>
          <p:nvPr/>
        </p:nvPicPr>
        <p:blipFill>
          <a:blip r:embed="rId3" cstate="print">
            <a:extLst>
              <a:ext uri="{28A0092B-C50C-407E-A947-70E740481C1C}">
                <a14:useLocalDpi xmlns:a14="http://schemas.microsoft.com/office/drawing/2010/main" val="0"/>
              </a:ext>
            </a:extLst>
          </a:blip>
          <a:srcRect l="3345" r="3345"/>
          <a:stretch>
            <a:fillRect/>
          </a:stretch>
        </p:blipFill>
        <p:spPr>
          <a:xfrm>
            <a:off x="242765" y="3261117"/>
            <a:ext cx="2465814" cy="2642301"/>
          </a:xfrm>
          <a:prstGeom prst="rect">
            <a:avLst/>
          </a:prstGeom>
        </p:spPr>
      </p:pic>
      <p:pic>
        <p:nvPicPr>
          <p:cNvPr id="10" name="Picture 9" descr="A picture containing clipart&#10;&#10;Description automatically generated">
            <a:extLst>
              <a:ext uri="{FF2B5EF4-FFF2-40B4-BE49-F238E27FC236}">
                <a16:creationId xmlns:a16="http://schemas.microsoft.com/office/drawing/2014/main" id="{4B276B34-BDEE-4950-A7A2-48E705ABA707}"/>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533400" y="275160"/>
            <a:ext cx="1226565" cy="1529482"/>
          </a:xfrm>
          <a:prstGeom prst="rect">
            <a:avLst/>
          </a:prstGeom>
        </p:spPr>
      </p:pic>
      <p:pic>
        <p:nvPicPr>
          <p:cNvPr id="1026" name="Picture 2">
            <a:extLst>
              <a:ext uri="{FF2B5EF4-FFF2-40B4-BE49-F238E27FC236}">
                <a16:creationId xmlns:a16="http://schemas.microsoft.com/office/drawing/2014/main" id="{8BD16E44-3586-487B-8CBA-59F16ABCD4A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75481" y="393848"/>
            <a:ext cx="6705600" cy="65083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81651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 name="Rectangle 35">
            <a:extLst>
              <a:ext uri="{FF2B5EF4-FFF2-40B4-BE49-F238E27FC236}">
                <a16:creationId xmlns:a16="http://schemas.microsoft.com/office/drawing/2014/main" id="{427F7AF4-72C6-4B71-9E40-53E8BFEF36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753600" cy="213474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8"/>
          <p:cNvSpPr txBox="1"/>
          <p:nvPr/>
        </p:nvSpPr>
        <p:spPr>
          <a:xfrm>
            <a:off x="2009336" y="239600"/>
            <a:ext cx="4834518" cy="1736717"/>
          </a:xfrm>
          <a:prstGeom prst="rect">
            <a:avLst/>
          </a:prstGeom>
          <a:solidFill>
            <a:srgbClr val="4F81BD"/>
          </a:solidFill>
        </p:spPr>
        <p:txBody>
          <a:bodyPr vert="horz" lIns="91440" tIns="45720" rIns="91440" bIns="45720" rtlCol="0" anchor="b">
            <a:noAutofit/>
          </a:bodyPr>
          <a:lstStyle/>
          <a:p>
            <a:pPr algn="ctr">
              <a:lnSpc>
                <a:spcPct val="90000"/>
              </a:lnSpc>
              <a:spcBef>
                <a:spcPct val="0"/>
              </a:spcBef>
              <a:spcAft>
                <a:spcPts val="600"/>
              </a:spcAft>
            </a:pPr>
            <a:r>
              <a:rPr lang="en-US" sz="3600" b="1" kern="1200" dirty="0">
                <a:solidFill>
                  <a:schemeClr val="bg1"/>
                </a:solidFill>
                <a:latin typeface="Halant Medium" panose="020B0604020202020204" charset="0"/>
                <a:ea typeface="Open Sans Bold" panose="020B0806030504020204" pitchFamily="34" charset="0"/>
                <a:cs typeface="Halant Medium" panose="020B0604020202020204" charset="0"/>
              </a:rPr>
              <a:t>What </a:t>
            </a:r>
            <a:r>
              <a:rPr lang="en-US" sz="3600" b="1" dirty="0">
                <a:solidFill>
                  <a:schemeClr val="bg1"/>
                </a:solidFill>
                <a:latin typeface="Halant Medium" panose="020B0604020202020204" charset="0"/>
                <a:ea typeface="Open Sans Bold" panose="020B0806030504020204" pitchFamily="34" charset="0"/>
                <a:cs typeface="Halant Medium" panose="020B0604020202020204" charset="0"/>
              </a:rPr>
              <a:t>can</a:t>
            </a:r>
            <a:r>
              <a:rPr lang="en-US" sz="3600" b="1" kern="1200" dirty="0">
                <a:solidFill>
                  <a:schemeClr val="bg1"/>
                </a:solidFill>
                <a:latin typeface="Halant Medium" panose="020B0604020202020204" charset="0"/>
                <a:ea typeface="Open Sans Bold" panose="020B0806030504020204" pitchFamily="34" charset="0"/>
                <a:cs typeface="Halant Medium" panose="020B0604020202020204" charset="0"/>
              </a:rPr>
              <a:t> family engagement look like at your school?</a:t>
            </a:r>
          </a:p>
        </p:txBody>
      </p:sp>
      <p:sp>
        <p:nvSpPr>
          <p:cNvPr id="6" name="Subtitle 2">
            <a:extLst>
              <a:ext uri="{FF2B5EF4-FFF2-40B4-BE49-F238E27FC236}">
                <a16:creationId xmlns:a16="http://schemas.microsoft.com/office/drawing/2014/main" id="{48121DB8-8BDD-4D8A-BD35-22D11087CD2F}"/>
              </a:ext>
            </a:extLst>
          </p:cNvPr>
          <p:cNvSpPr txBox="1">
            <a:spLocks/>
          </p:cNvSpPr>
          <p:nvPr/>
        </p:nvSpPr>
        <p:spPr>
          <a:xfrm>
            <a:off x="457200" y="2062869"/>
            <a:ext cx="8839200" cy="4854299"/>
          </a:xfrm>
          <a:prstGeom prst="rect">
            <a:avLst/>
          </a:prstGeom>
        </p:spPr>
        <p:txBody>
          <a:bodyPr>
            <a:normAutofit/>
          </a:bodyPr>
          <a:lstStyle>
            <a:lvl1pPr marL="342884" indent="-342884" algn="l" defTabSz="914355"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13" indent="-285736" algn="l" defTabSz="914355"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944" indent="-228588" algn="l" defTabSz="914355"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120" indent="-228588" algn="l" defTabSz="914355"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297" indent="-228588" algn="l" defTabSz="914355"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474" indent="-228588" algn="l" defTabSz="914355"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52" indent="-228588" algn="l" defTabSz="914355"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29" indent="-228588" algn="l" defTabSz="914355"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06" indent="-228588" algn="l" defTabSz="914355"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90000"/>
              </a:lnSpc>
            </a:pPr>
            <a:endParaRPr lang="en-US" sz="2000" dirty="0">
              <a:latin typeface="Times New Roman" panose="02020603050405020304" pitchFamily="18" charset="0"/>
              <a:ea typeface="Times New Roman" panose="02020603050405020304" pitchFamily="18" charset="0"/>
            </a:endParaRPr>
          </a:p>
          <a:p>
            <a:pPr marL="0" indent="0">
              <a:buNone/>
            </a:pPr>
            <a:r>
              <a:rPr lang="en-US" sz="2000" dirty="0">
                <a:effectLst/>
                <a:latin typeface="Halant Medium" panose="020B0604020202020204" charset="0"/>
                <a:ea typeface="Times New Roman" panose="02020603050405020304" pitchFamily="18" charset="0"/>
                <a:cs typeface="Halant Medium" panose="020B0604020202020204" charset="0"/>
              </a:rPr>
              <a:t>Family involvement and engagement can include discussions about:</a:t>
            </a:r>
          </a:p>
          <a:p>
            <a:pPr marL="0" indent="0">
              <a:buNone/>
            </a:pPr>
            <a:endParaRPr lang="en-US" sz="2000" dirty="0">
              <a:effectLst/>
              <a:latin typeface="Halant Medium" panose="020B0604020202020204" charset="0"/>
              <a:ea typeface="Times New Roman" panose="02020603050405020304" pitchFamily="18" charset="0"/>
              <a:cs typeface="Halant Medium" panose="020B0604020202020204" charset="0"/>
            </a:endParaRPr>
          </a:p>
          <a:p>
            <a:r>
              <a:rPr lang="en-US" sz="2000" dirty="0">
                <a:effectLst/>
                <a:latin typeface="Halant Medium" panose="020B0604020202020204" charset="0"/>
                <a:ea typeface="Times New Roman" panose="02020603050405020304" pitchFamily="18" charset="0"/>
                <a:cs typeface="Halant Medium" panose="020B0604020202020204" charset="0"/>
              </a:rPr>
              <a:t>Communication between families and students about school and academics</a:t>
            </a:r>
          </a:p>
          <a:p>
            <a:r>
              <a:rPr lang="en-US" sz="2000" dirty="0">
                <a:effectLst/>
                <a:latin typeface="Halant Medium" panose="020B0604020202020204" charset="0"/>
                <a:ea typeface="Times New Roman" panose="02020603050405020304" pitchFamily="18" charset="0"/>
                <a:cs typeface="Halant Medium" panose="020B0604020202020204" charset="0"/>
              </a:rPr>
              <a:t>Help with homework and studying</a:t>
            </a:r>
          </a:p>
          <a:p>
            <a:r>
              <a:rPr lang="en-US" sz="2000" dirty="0">
                <a:effectLst/>
                <a:latin typeface="Halant Medium" panose="020B0604020202020204" charset="0"/>
                <a:ea typeface="Times New Roman" panose="02020603050405020304" pitchFamily="18" charset="0"/>
                <a:cs typeface="Halant Medium" panose="020B0604020202020204" charset="0"/>
              </a:rPr>
              <a:t>Discussions about areas in need of improvement, progress, and achievements in the school</a:t>
            </a:r>
          </a:p>
          <a:p>
            <a:r>
              <a:rPr lang="en-US" sz="2000" dirty="0">
                <a:effectLst/>
                <a:latin typeface="Halant Medium" panose="020B0604020202020204" charset="0"/>
                <a:ea typeface="Times New Roman" panose="02020603050405020304" pitchFamily="18" charset="0"/>
                <a:cs typeface="Halant Medium" panose="020B0604020202020204" charset="0"/>
              </a:rPr>
              <a:t>Creating a home environment conducive to studying</a:t>
            </a:r>
          </a:p>
          <a:p>
            <a:r>
              <a:rPr lang="en-US" sz="2000" dirty="0">
                <a:effectLst/>
                <a:latin typeface="Halant Medium" panose="020B0604020202020204" charset="0"/>
                <a:ea typeface="Times New Roman" panose="02020603050405020304" pitchFamily="18" charset="0"/>
                <a:cs typeface="Halant Medium" panose="020B0604020202020204" charset="0"/>
              </a:rPr>
              <a:t>Clear educational and academic expectations</a:t>
            </a:r>
          </a:p>
          <a:p>
            <a:r>
              <a:rPr lang="en-US" sz="2000" dirty="0">
                <a:effectLst/>
                <a:latin typeface="Halant Medium" panose="020B0604020202020204" charset="0"/>
                <a:ea typeface="Times New Roman" panose="02020603050405020304" pitchFamily="18" charset="0"/>
                <a:cs typeface="Halant Medium" panose="020B0604020202020204" charset="0"/>
              </a:rPr>
              <a:t>Communication between family and school</a:t>
            </a:r>
          </a:p>
          <a:p>
            <a:r>
              <a:rPr lang="en-US" sz="2000" dirty="0">
                <a:effectLst/>
                <a:latin typeface="Halant Medium" panose="020B0604020202020204" charset="0"/>
                <a:ea typeface="Times New Roman" panose="02020603050405020304" pitchFamily="18" charset="0"/>
                <a:cs typeface="Halant Medium" panose="020B0604020202020204" charset="0"/>
              </a:rPr>
              <a:t>Parent participation or attendance at school and at after-school functions</a:t>
            </a:r>
            <a:endParaRPr lang="en-US" sz="880" dirty="0"/>
          </a:p>
        </p:txBody>
      </p:sp>
      <p:pic>
        <p:nvPicPr>
          <p:cNvPr id="2" name="Picture 1">
            <a:extLst>
              <a:ext uri="{FF2B5EF4-FFF2-40B4-BE49-F238E27FC236}">
                <a16:creationId xmlns:a16="http://schemas.microsoft.com/office/drawing/2014/main" id="{B85DFDE4-2FA6-47B5-839B-DF5C7D10992E}"/>
              </a:ext>
            </a:extLst>
          </p:cNvPr>
          <p:cNvPicPr>
            <a:picLocks noChangeAspect="1"/>
          </p:cNvPicPr>
          <p:nvPr/>
        </p:nvPicPr>
        <p:blipFill>
          <a:blip r:embed="rId3"/>
          <a:stretch>
            <a:fillRect/>
          </a:stretch>
        </p:blipFill>
        <p:spPr>
          <a:xfrm>
            <a:off x="6884912" y="22459"/>
            <a:ext cx="2691618" cy="2017951"/>
          </a:xfrm>
          <a:prstGeom prst="rect">
            <a:avLst/>
          </a:prstGeom>
        </p:spPr>
      </p:pic>
      <p:pic>
        <p:nvPicPr>
          <p:cNvPr id="3" name="Picture 2">
            <a:extLst>
              <a:ext uri="{FF2B5EF4-FFF2-40B4-BE49-F238E27FC236}">
                <a16:creationId xmlns:a16="http://schemas.microsoft.com/office/drawing/2014/main" id="{A2FF9BEF-8327-4C9C-8312-CB5C3749A4EF}"/>
              </a:ext>
            </a:extLst>
          </p:cNvPr>
          <p:cNvPicPr>
            <a:picLocks noChangeAspect="1"/>
          </p:cNvPicPr>
          <p:nvPr/>
        </p:nvPicPr>
        <p:blipFill>
          <a:blip r:embed="rId4"/>
          <a:stretch>
            <a:fillRect/>
          </a:stretch>
        </p:blipFill>
        <p:spPr>
          <a:xfrm>
            <a:off x="200516" y="175508"/>
            <a:ext cx="1472291" cy="1864902"/>
          </a:xfrm>
          <a:prstGeom prst="rect">
            <a:avLst/>
          </a:prstGeom>
        </p:spPr>
      </p:pic>
    </p:spTree>
    <p:extLst>
      <p:ext uri="{BB962C8B-B14F-4D97-AF65-F5344CB8AC3E}">
        <p14:creationId xmlns:p14="http://schemas.microsoft.com/office/powerpoint/2010/main" val="31453507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 name="Rectangle 35">
            <a:extLst>
              <a:ext uri="{FF2B5EF4-FFF2-40B4-BE49-F238E27FC236}">
                <a16:creationId xmlns:a16="http://schemas.microsoft.com/office/drawing/2014/main" id="{427F7AF4-72C6-4B71-9E40-53E8BFEF36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753600" cy="213474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Subtitle 2">
            <a:extLst>
              <a:ext uri="{FF2B5EF4-FFF2-40B4-BE49-F238E27FC236}">
                <a16:creationId xmlns:a16="http://schemas.microsoft.com/office/drawing/2014/main" id="{48121DB8-8BDD-4D8A-BD35-22D11087CD2F}"/>
              </a:ext>
            </a:extLst>
          </p:cNvPr>
          <p:cNvSpPr txBox="1">
            <a:spLocks/>
          </p:cNvSpPr>
          <p:nvPr/>
        </p:nvSpPr>
        <p:spPr>
          <a:xfrm>
            <a:off x="457200" y="4652093"/>
            <a:ext cx="4021609" cy="2134749"/>
          </a:xfrm>
          <a:prstGeom prst="rect">
            <a:avLst/>
          </a:prstGeom>
        </p:spPr>
        <p:txBody>
          <a:bodyPr>
            <a:normAutofit/>
          </a:bodyPr>
          <a:lstStyle>
            <a:lvl1pPr marL="342884" indent="-342884" algn="l" defTabSz="914355"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13" indent="-285736" algn="l" defTabSz="914355"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944" indent="-228588" algn="l" defTabSz="914355"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120" indent="-228588" algn="l" defTabSz="914355"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297" indent="-228588" algn="l" defTabSz="914355"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474" indent="-228588" algn="l" defTabSz="914355"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52" indent="-228588" algn="l" defTabSz="914355"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29" indent="-228588" algn="l" defTabSz="914355"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06" indent="-228588" algn="l" defTabSz="914355"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90000"/>
              </a:lnSpc>
              <a:buNone/>
            </a:pPr>
            <a:r>
              <a:rPr lang="en-US" sz="2000" dirty="0">
                <a:latin typeface="Times New Roman" panose="02020603050405020304" pitchFamily="18" charset="0"/>
                <a:ea typeface="Times New Roman" panose="02020603050405020304" pitchFamily="18" charset="0"/>
              </a:rPr>
              <a:t>Parent participation in workshops, parent-teacher conferences, and other school/community activities are infused to include parents as partners in their children’s educational process. </a:t>
            </a:r>
          </a:p>
        </p:txBody>
      </p:sp>
      <p:sp>
        <p:nvSpPr>
          <p:cNvPr id="12" name="TextBox 8">
            <a:extLst>
              <a:ext uri="{FF2B5EF4-FFF2-40B4-BE49-F238E27FC236}">
                <a16:creationId xmlns:a16="http://schemas.microsoft.com/office/drawing/2014/main" id="{6CB87D06-9F03-4169-BCA7-1697E6A18EEE}"/>
              </a:ext>
            </a:extLst>
          </p:cNvPr>
          <p:cNvSpPr txBox="1"/>
          <p:nvPr/>
        </p:nvSpPr>
        <p:spPr>
          <a:xfrm>
            <a:off x="136849" y="403402"/>
            <a:ext cx="9601200" cy="1272998"/>
          </a:xfrm>
          <a:prstGeom prst="rect">
            <a:avLst/>
          </a:prstGeom>
          <a:solidFill>
            <a:srgbClr val="4F81BD"/>
          </a:solidFill>
        </p:spPr>
        <p:txBody>
          <a:bodyPr vert="horz" lIns="91440" tIns="45720" rIns="91440" bIns="45720" rtlCol="0" anchor="b">
            <a:noAutofit/>
          </a:bodyPr>
          <a:lstStyle/>
          <a:p>
            <a:pPr algn="ctr">
              <a:lnSpc>
                <a:spcPct val="90000"/>
              </a:lnSpc>
              <a:spcBef>
                <a:spcPct val="0"/>
              </a:spcBef>
              <a:spcAft>
                <a:spcPts val="600"/>
              </a:spcAft>
            </a:pPr>
            <a:r>
              <a:rPr lang="en-US" sz="3600" b="1" dirty="0">
                <a:solidFill>
                  <a:schemeClr val="bg1"/>
                </a:solidFill>
                <a:latin typeface="Halant Medium" panose="020B0604020202020204" charset="0"/>
                <a:ea typeface="Open Sans Bold" panose="020B0806030504020204" pitchFamily="34" charset="0"/>
                <a:cs typeface="Halant Medium" panose="020B0604020202020204" charset="0"/>
              </a:rPr>
              <a:t>What do we do in M-DCPS Title I MEP to Engage Parents?</a:t>
            </a:r>
            <a:endParaRPr lang="en-US" sz="3600" b="1" kern="1200" dirty="0">
              <a:solidFill>
                <a:schemeClr val="bg1"/>
              </a:solidFill>
              <a:latin typeface="Halant Medium" panose="020B0604020202020204" charset="0"/>
              <a:ea typeface="Open Sans Bold" panose="020B0806030504020204" pitchFamily="34" charset="0"/>
              <a:cs typeface="Halant Medium" panose="020B0604020202020204" charset="0"/>
            </a:endParaRPr>
          </a:p>
        </p:txBody>
      </p:sp>
      <p:pic>
        <p:nvPicPr>
          <p:cNvPr id="9" name="Picture Placeholder 5" descr="A group of people sitting in chairs&#10;&#10;Description automatically generated with medium confidence">
            <a:extLst>
              <a:ext uri="{FF2B5EF4-FFF2-40B4-BE49-F238E27FC236}">
                <a16:creationId xmlns:a16="http://schemas.microsoft.com/office/drawing/2014/main" id="{46C90B1B-FCE5-4B08-86FA-C08CA4A3AD09}"/>
              </a:ext>
            </a:extLst>
          </p:cNvPr>
          <p:cNvPicPr>
            <a:picLocks noChangeAspect="1"/>
          </p:cNvPicPr>
          <p:nvPr/>
        </p:nvPicPr>
        <p:blipFill>
          <a:blip r:embed="rId3" cstate="print">
            <a:extLst>
              <a:ext uri="{28A0092B-C50C-407E-A947-70E740481C1C}">
                <a14:useLocalDpi xmlns:a14="http://schemas.microsoft.com/office/drawing/2010/main" val="0"/>
              </a:ext>
            </a:extLst>
          </a:blip>
          <a:srcRect l="3345" r="3345"/>
          <a:stretch>
            <a:fillRect/>
          </a:stretch>
        </p:blipFill>
        <p:spPr>
          <a:xfrm>
            <a:off x="5014894" y="2257938"/>
            <a:ext cx="4510221" cy="4833033"/>
          </a:xfrm>
          <a:prstGeom prst="rect">
            <a:avLst/>
          </a:prstGeom>
        </p:spPr>
      </p:pic>
      <p:pic>
        <p:nvPicPr>
          <p:cNvPr id="2" name="Picture 1">
            <a:extLst>
              <a:ext uri="{FF2B5EF4-FFF2-40B4-BE49-F238E27FC236}">
                <a16:creationId xmlns:a16="http://schemas.microsoft.com/office/drawing/2014/main" id="{6D2F3C34-B4B2-406E-8462-DF4E1EEB5E03}"/>
              </a:ext>
            </a:extLst>
          </p:cNvPr>
          <p:cNvPicPr>
            <a:picLocks noChangeAspect="1"/>
          </p:cNvPicPr>
          <p:nvPr/>
        </p:nvPicPr>
        <p:blipFill>
          <a:blip r:embed="rId4"/>
          <a:stretch>
            <a:fillRect/>
          </a:stretch>
        </p:blipFill>
        <p:spPr>
          <a:xfrm>
            <a:off x="451338" y="2169918"/>
            <a:ext cx="3787147" cy="2406864"/>
          </a:xfrm>
          <a:prstGeom prst="rect">
            <a:avLst/>
          </a:prstGeom>
        </p:spPr>
      </p:pic>
    </p:spTree>
    <p:extLst>
      <p:ext uri="{BB962C8B-B14F-4D97-AF65-F5344CB8AC3E}">
        <p14:creationId xmlns:p14="http://schemas.microsoft.com/office/powerpoint/2010/main" val="40758385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 name="Rectangle 35">
            <a:extLst>
              <a:ext uri="{FF2B5EF4-FFF2-40B4-BE49-F238E27FC236}">
                <a16:creationId xmlns:a16="http://schemas.microsoft.com/office/drawing/2014/main" id="{427F7AF4-72C6-4B71-9E40-53E8BFEF36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753600" cy="213474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Subtitle 2">
            <a:extLst>
              <a:ext uri="{FF2B5EF4-FFF2-40B4-BE49-F238E27FC236}">
                <a16:creationId xmlns:a16="http://schemas.microsoft.com/office/drawing/2014/main" id="{48121DB8-8BDD-4D8A-BD35-22D11087CD2F}"/>
              </a:ext>
            </a:extLst>
          </p:cNvPr>
          <p:cNvSpPr txBox="1">
            <a:spLocks/>
          </p:cNvSpPr>
          <p:nvPr/>
        </p:nvSpPr>
        <p:spPr>
          <a:xfrm>
            <a:off x="2530255" y="3152576"/>
            <a:ext cx="4270890" cy="3882026"/>
          </a:xfrm>
          <a:prstGeom prst="rect">
            <a:avLst/>
          </a:prstGeom>
        </p:spPr>
        <p:txBody>
          <a:bodyPr>
            <a:normAutofit/>
          </a:bodyPr>
          <a:lstStyle>
            <a:lvl1pPr marL="342884" indent="-342884" algn="l" defTabSz="914355"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13" indent="-285736" algn="l" defTabSz="914355"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944" indent="-228588" algn="l" defTabSz="914355"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120" indent="-228588" algn="l" defTabSz="914355"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297" indent="-228588" algn="l" defTabSz="914355"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474" indent="-228588" algn="l" defTabSz="914355"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52" indent="-228588" algn="l" defTabSz="914355"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29" indent="-228588" algn="l" defTabSz="914355"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06" indent="-228588" algn="l" defTabSz="914355"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90000"/>
              </a:lnSpc>
              <a:buNone/>
            </a:pPr>
            <a:r>
              <a:rPr lang="en-US" sz="2000" dirty="0">
                <a:latin typeface="Times New Roman" panose="02020603050405020304" pitchFamily="18" charset="0"/>
                <a:ea typeface="Times New Roman" panose="02020603050405020304" pitchFamily="18" charset="0"/>
              </a:rPr>
              <a:t>The MECLP addresses the needs of the whole child, as children are involved in hands-on experiences with people, objects, ideas, and events. </a:t>
            </a:r>
          </a:p>
          <a:p>
            <a:pPr marL="0" indent="0">
              <a:lnSpc>
                <a:spcPct val="90000"/>
              </a:lnSpc>
              <a:buNone/>
            </a:pPr>
            <a:endParaRPr lang="en-US" sz="2000" dirty="0">
              <a:latin typeface="Times New Roman" panose="02020603050405020304" pitchFamily="18" charset="0"/>
              <a:ea typeface="Times New Roman" panose="02020603050405020304" pitchFamily="18" charset="0"/>
            </a:endParaRPr>
          </a:p>
          <a:p>
            <a:pPr marL="0" indent="0">
              <a:lnSpc>
                <a:spcPct val="90000"/>
              </a:lnSpc>
              <a:buNone/>
            </a:pPr>
            <a:r>
              <a:rPr lang="en-US" sz="2000" dirty="0">
                <a:latin typeface="Times New Roman" panose="02020603050405020304" pitchFamily="18" charset="0"/>
                <a:ea typeface="Times New Roman" panose="02020603050405020304" pitchFamily="18" charset="0"/>
              </a:rPr>
              <a:t>MECLP takes a culturally sensitive approach to parental involvement and keeps the unique needs of the migrant community at the forefront of all activities.</a:t>
            </a:r>
          </a:p>
        </p:txBody>
      </p:sp>
      <p:sp>
        <p:nvSpPr>
          <p:cNvPr id="12" name="TextBox 8">
            <a:extLst>
              <a:ext uri="{FF2B5EF4-FFF2-40B4-BE49-F238E27FC236}">
                <a16:creationId xmlns:a16="http://schemas.microsoft.com/office/drawing/2014/main" id="{6CB87D06-9F03-4169-BCA7-1697E6A18EEE}"/>
              </a:ext>
            </a:extLst>
          </p:cNvPr>
          <p:cNvSpPr txBox="1"/>
          <p:nvPr/>
        </p:nvSpPr>
        <p:spPr>
          <a:xfrm>
            <a:off x="136849" y="403402"/>
            <a:ext cx="9601200" cy="1272998"/>
          </a:xfrm>
          <a:prstGeom prst="rect">
            <a:avLst/>
          </a:prstGeom>
          <a:solidFill>
            <a:srgbClr val="4F81BD"/>
          </a:solidFill>
        </p:spPr>
        <p:txBody>
          <a:bodyPr vert="horz" lIns="91440" tIns="45720" rIns="91440" bIns="45720" rtlCol="0" anchor="b">
            <a:noAutofit/>
          </a:bodyPr>
          <a:lstStyle/>
          <a:p>
            <a:pPr algn="ctr">
              <a:lnSpc>
                <a:spcPct val="90000"/>
              </a:lnSpc>
              <a:spcBef>
                <a:spcPct val="0"/>
              </a:spcBef>
              <a:spcAft>
                <a:spcPts val="600"/>
              </a:spcAft>
            </a:pPr>
            <a:r>
              <a:rPr lang="en-US" sz="3600" b="1" kern="1200" dirty="0">
                <a:solidFill>
                  <a:schemeClr val="bg1"/>
                </a:solidFill>
                <a:latin typeface="Halant Medium" panose="020B0604020202020204" charset="0"/>
                <a:ea typeface="Open Sans Bold" panose="020B0806030504020204" pitchFamily="34" charset="0"/>
                <a:cs typeface="Halant Medium" panose="020B0604020202020204" charset="0"/>
              </a:rPr>
              <a:t>Migrant Early Childhood Learning Program</a:t>
            </a:r>
          </a:p>
          <a:p>
            <a:pPr algn="ctr">
              <a:lnSpc>
                <a:spcPct val="90000"/>
              </a:lnSpc>
              <a:spcBef>
                <a:spcPct val="0"/>
              </a:spcBef>
              <a:spcAft>
                <a:spcPts val="600"/>
              </a:spcAft>
            </a:pPr>
            <a:r>
              <a:rPr lang="en-US" sz="3600" b="1" dirty="0">
                <a:solidFill>
                  <a:schemeClr val="bg1"/>
                </a:solidFill>
                <a:latin typeface="Halant Medium" panose="020B0604020202020204" charset="0"/>
                <a:ea typeface="Open Sans Bold" panose="020B0806030504020204" pitchFamily="34" charset="0"/>
                <a:cs typeface="Halant Medium" panose="020B0604020202020204" charset="0"/>
              </a:rPr>
              <a:t>Student Experience</a:t>
            </a:r>
            <a:endParaRPr lang="en-US" sz="3600" b="1" kern="1200" dirty="0">
              <a:solidFill>
                <a:schemeClr val="bg1"/>
              </a:solidFill>
              <a:latin typeface="Halant Medium" panose="020B0604020202020204" charset="0"/>
              <a:ea typeface="Open Sans Bold" panose="020B0806030504020204" pitchFamily="34" charset="0"/>
              <a:cs typeface="Halant Medium" panose="020B0604020202020204" charset="0"/>
            </a:endParaRPr>
          </a:p>
        </p:txBody>
      </p:sp>
      <p:pic>
        <p:nvPicPr>
          <p:cNvPr id="2" name="Picture 1">
            <a:extLst>
              <a:ext uri="{FF2B5EF4-FFF2-40B4-BE49-F238E27FC236}">
                <a16:creationId xmlns:a16="http://schemas.microsoft.com/office/drawing/2014/main" id="{D24CBE77-E4BB-412F-B079-A1190BE91801}"/>
              </a:ext>
            </a:extLst>
          </p:cNvPr>
          <p:cNvPicPr>
            <a:picLocks noChangeAspect="1"/>
          </p:cNvPicPr>
          <p:nvPr/>
        </p:nvPicPr>
        <p:blipFill>
          <a:blip r:embed="rId3"/>
          <a:stretch>
            <a:fillRect/>
          </a:stretch>
        </p:blipFill>
        <p:spPr>
          <a:xfrm>
            <a:off x="6801145" y="2261804"/>
            <a:ext cx="2645893" cy="3517697"/>
          </a:xfrm>
          <a:prstGeom prst="rect">
            <a:avLst/>
          </a:prstGeom>
        </p:spPr>
      </p:pic>
      <p:pic>
        <p:nvPicPr>
          <p:cNvPr id="3" name="Picture 2">
            <a:extLst>
              <a:ext uri="{FF2B5EF4-FFF2-40B4-BE49-F238E27FC236}">
                <a16:creationId xmlns:a16="http://schemas.microsoft.com/office/drawing/2014/main" id="{C1A968D4-23C6-49E1-8935-F39B85FC3E8F}"/>
              </a:ext>
            </a:extLst>
          </p:cNvPr>
          <p:cNvPicPr>
            <a:picLocks noChangeAspect="1"/>
          </p:cNvPicPr>
          <p:nvPr/>
        </p:nvPicPr>
        <p:blipFill>
          <a:blip r:embed="rId4"/>
          <a:stretch>
            <a:fillRect/>
          </a:stretch>
        </p:blipFill>
        <p:spPr>
          <a:xfrm>
            <a:off x="247020" y="4376530"/>
            <a:ext cx="2033954" cy="2711939"/>
          </a:xfrm>
          <a:prstGeom prst="rect">
            <a:avLst/>
          </a:prstGeom>
        </p:spPr>
      </p:pic>
      <p:pic>
        <p:nvPicPr>
          <p:cNvPr id="4" name="Picture 3">
            <a:extLst>
              <a:ext uri="{FF2B5EF4-FFF2-40B4-BE49-F238E27FC236}">
                <a16:creationId xmlns:a16="http://schemas.microsoft.com/office/drawing/2014/main" id="{C1D3593B-7B7A-4FAD-AC06-14073A5704E1}"/>
              </a:ext>
            </a:extLst>
          </p:cNvPr>
          <p:cNvPicPr>
            <a:picLocks noChangeAspect="1"/>
          </p:cNvPicPr>
          <p:nvPr/>
        </p:nvPicPr>
        <p:blipFill>
          <a:blip r:embed="rId5"/>
          <a:stretch>
            <a:fillRect/>
          </a:stretch>
        </p:blipFill>
        <p:spPr>
          <a:xfrm>
            <a:off x="575089" y="2379035"/>
            <a:ext cx="1377815" cy="1554615"/>
          </a:xfrm>
          <a:prstGeom prst="rect">
            <a:avLst/>
          </a:prstGeom>
        </p:spPr>
      </p:pic>
    </p:spTree>
    <p:extLst>
      <p:ext uri="{BB962C8B-B14F-4D97-AF65-F5344CB8AC3E}">
        <p14:creationId xmlns:p14="http://schemas.microsoft.com/office/powerpoint/2010/main" val="39735557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 name="Rectangle 35">
            <a:extLst>
              <a:ext uri="{FF2B5EF4-FFF2-40B4-BE49-F238E27FC236}">
                <a16:creationId xmlns:a16="http://schemas.microsoft.com/office/drawing/2014/main" id="{427F7AF4-72C6-4B71-9E40-53E8BFEF36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753600" cy="213474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Subtitle 2">
            <a:extLst>
              <a:ext uri="{FF2B5EF4-FFF2-40B4-BE49-F238E27FC236}">
                <a16:creationId xmlns:a16="http://schemas.microsoft.com/office/drawing/2014/main" id="{48121DB8-8BDD-4D8A-BD35-22D11087CD2F}"/>
              </a:ext>
            </a:extLst>
          </p:cNvPr>
          <p:cNvSpPr txBox="1">
            <a:spLocks/>
          </p:cNvSpPr>
          <p:nvPr/>
        </p:nvSpPr>
        <p:spPr>
          <a:xfrm>
            <a:off x="685800" y="2114531"/>
            <a:ext cx="8229599" cy="2781935"/>
          </a:xfrm>
          <a:prstGeom prst="rect">
            <a:avLst/>
          </a:prstGeom>
        </p:spPr>
        <p:txBody>
          <a:bodyPr>
            <a:normAutofit fontScale="92500" lnSpcReduction="10000"/>
          </a:bodyPr>
          <a:lstStyle>
            <a:lvl1pPr marL="342884" indent="-342884" algn="l" defTabSz="914355"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13" indent="-285736" algn="l" defTabSz="914355"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944" indent="-228588" algn="l" defTabSz="914355"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120" indent="-228588" algn="l" defTabSz="914355"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297" indent="-228588" algn="l" defTabSz="914355"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474" indent="-228588" algn="l" defTabSz="914355"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52" indent="-228588" algn="l" defTabSz="914355"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29" indent="-228588" algn="l" defTabSz="914355"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06" indent="-228588" algn="l" defTabSz="914355"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90000"/>
              </a:lnSpc>
            </a:pPr>
            <a:endParaRPr lang="en-US" sz="2000" dirty="0">
              <a:latin typeface="Times New Roman" panose="02020603050405020304" pitchFamily="18" charset="0"/>
              <a:ea typeface="Times New Roman" panose="02020603050405020304" pitchFamily="18" charset="0"/>
            </a:endParaRPr>
          </a:p>
          <a:p>
            <a:pPr marL="0" indent="0">
              <a:buNone/>
            </a:pPr>
            <a:r>
              <a:rPr lang="en-US" sz="2200" dirty="0"/>
              <a:t>Camp parent orientation meetings take place at the three major camps during the beginning of the school year. </a:t>
            </a:r>
          </a:p>
          <a:p>
            <a:pPr marL="0" indent="0">
              <a:buNone/>
            </a:pPr>
            <a:endParaRPr lang="en-US" sz="2200" dirty="0"/>
          </a:p>
          <a:p>
            <a:pPr marL="0" indent="0">
              <a:buNone/>
            </a:pPr>
            <a:r>
              <a:rPr lang="en-US" sz="2200" dirty="0"/>
              <a:t>These meetings provide:</a:t>
            </a:r>
          </a:p>
          <a:p>
            <a:pPr marL="0" indent="0">
              <a:buNone/>
            </a:pPr>
            <a:r>
              <a:rPr lang="en-US" sz="2200" dirty="0"/>
              <a:t>contact information and details about schools their children attend;</a:t>
            </a:r>
          </a:p>
          <a:p>
            <a:pPr marL="0" indent="0">
              <a:buNone/>
            </a:pPr>
            <a:r>
              <a:rPr lang="en-US" sz="2200" dirty="0"/>
              <a:t>Information about the MEP and services we provide;</a:t>
            </a:r>
          </a:p>
          <a:p>
            <a:pPr marL="0" indent="0">
              <a:buNone/>
            </a:pPr>
            <a:r>
              <a:rPr lang="en-US" sz="2200" dirty="0"/>
              <a:t>resources on how to help your child succeed in school.</a:t>
            </a:r>
            <a:endParaRPr lang="en-US" sz="880" dirty="0"/>
          </a:p>
        </p:txBody>
      </p:sp>
      <p:pic>
        <p:nvPicPr>
          <p:cNvPr id="10" name="Picture 2">
            <a:extLst>
              <a:ext uri="{FF2B5EF4-FFF2-40B4-BE49-F238E27FC236}">
                <a16:creationId xmlns:a16="http://schemas.microsoft.com/office/drawing/2014/main" id="{38E4C5C2-71CD-49EB-998F-AB31DDE0AA1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t="19848" b="19848"/>
          <a:stretch>
            <a:fillRect/>
          </a:stretch>
        </p:blipFill>
        <p:spPr bwMode="auto">
          <a:xfrm>
            <a:off x="389888" y="4957262"/>
            <a:ext cx="2532033" cy="2035891"/>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8">
            <a:extLst>
              <a:ext uri="{FF2B5EF4-FFF2-40B4-BE49-F238E27FC236}">
                <a16:creationId xmlns:a16="http://schemas.microsoft.com/office/drawing/2014/main" id="{6CB87D06-9F03-4169-BCA7-1697E6A18EEE}"/>
              </a:ext>
            </a:extLst>
          </p:cNvPr>
          <p:cNvSpPr txBox="1"/>
          <p:nvPr/>
        </p:nvSpPr>
        <p:spPr>
          <a:xfrm>
            <a:off x="136849" y="403402"/>
            <a:ext cx="9601200" cy="968197"/>
          </a:xfrm>
          <a:prstGeom prst="rect">
            <a:avLst/>
          </a:prstGeom>
          <a:solidFill>
            <a:srgbClr val="4F81BD"/>
          </a:solidFill>
        </p:spPr>
        <p:txBody>
          <a:bodyPr vert="horz" lIns="91440" tIns="45720" rIns="91440" bIns="45720" rtlCol="0" anchor="b">
            <a:noAutofit/>
          </a:bodyPr>
          <a:lstStyle/>
          <a:p>
            <a:pPr algn="ctr">
              <a:lnSpc>
                <a:spcPct val="90000"/>
              </a:lnSpc>
              <a:spcBef>
                <a:spcPct val="0"/>
              </a:spcBef>
              <a:spcAft>
                <a:spcPts val="600"/>
              </a:spcAft>
            </a:pPr>
            <a:r>
              <a:rPr lang="en-US" sz="3600" b="1" dirty="0">
                <a:solidFill>
                  <a:schemeClr val="bg1"/>
                </a:solidFill>
                <a:latin typeface="Halant Medium" panose="020B0604020202020204" charset="0"/>
                <a:ea typeface="Open Sans Bold" panose="020B0806030504020204" pitchFamily="34" charset="0"/>
                <a:cs typeface="Halant Medium" panose="020B0604020202020204" charset="0"/>
              </a:rPr>
              <a:t>Orientation </a:t>
            </a:r>
            <a:r>
              <a:rPr lang="en-US" sz="3600" b="1" kern="1200" dirty="0">
                <a:solidFill>
                  <a:schemeClr val="bg1"/>
                </a:solidFill>
                <a:latin typeface="Halant Medium" panose="020B0604020202020204" charset="0"/>
                <a:ea typeface="Open Sans Bold" panose="020B0806030504020204" pitchFamily="34" charset="0"/>
                <a:cs typeface="Halant Medium" panose="020B0604020202020204" charset="0"/>
              </a:rPr>
              <a:t>Meetings</a:t>
            </a:r>
          </a:p>
        </p:txBody>
      </p:sp>
      <p:pic>
        <p:nvPicPr>
          <p:cNvPr id="13" name="Picture 2">
            <a:extLst>
              <a:ext uri="{FF2B5EF4-FFF2-40B4-BE49-F238E27FC236}">
                <a16:creationId xmlns:a16="http://schemas.microsoft.com/office/drawing/2014/main" id="{A6FA3DD2-4840-4E24-90A3-DE5FF99A69E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t="18397" b="18397"/>
          <a:stretch>
            <a:fillRect/>
          </a:stretch>
        </p:blipFill>
        <p:spPr bwMode="auto">
          <a:xfrm>
            <a:off x="6759829" y="4896466"/>
            <a:ext cx="2574311" cy="2066182"/>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88F9E46D-36D1-4E79-9FA7-8EBA26DAB112}"/>
              </a:ext>
            </a:extLst>
          </p:cNvPr>
          <p:cNvPicPr>
            <a:picLocks noChangeAspect="1"/>
          </p:cNvPicPr>
          <p:nvPr/>
        </p:nvPicPr>
        <p:blipFill>
          <a:blip r:embed="rId5"/>
          <a:stretch>
            <a:fillRect/>
          </a:stretch>
        </p:blipFill>
        <p:spPr>
          <a:xfrm>
            <a:off x="4495800" y="5219237"/>
            <a:ext cx="1207113" cy="1511939"/>
          </a:xfrm>
          <a:prstGeom prst="rect">
            <a:avLst/>
          </a:prstGeom>
        </p:spPr>
      </p:pic>
    </p:spTree>
    <p:extLst>
      <p:ext uri="{BB962C8B-B14F-4D97-AF65-F5344CB8AC3E}">
        <p14:creationId xmlns:p14="http://schemas.microsoft.com/office/powerpoint/2010/main" val="353944813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 name="Picture 10" descr="A picture containing person, ground, group, people&#10;&#10;Description automatically generated">
            <a:extLst>
              <a:ext uri="{FF2B5EF4-FFF2-40B4-BE49-F238E27FC236}">
                <a16:creationId xmlns:a16="http://schemas.microsoft.com/office/drawing/2014/main" id="{DAAAD3FA-B6C6-4BCA-9157-599337DDBF1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95018" y="2378074"/>
            <a:ext cx="3092035" cy="2319027"/>
          </a:xfrm>
          <a:prstGeom prst="rect">
            <a:avLst/>
          </a:prstGeom>
        </p:spPr>
      </p:pic>
      <p:sp>
        <p:nvSpPr>
          <p:cNvPr id="36" name="Rectangle 35">
            <a:extLst>
              <a:ext uri="{FF2B5EF4-FFF2-40B4-BE49-F238E27FC236}">
                <a16:creationId xmlns:a16="http://schemas.microsoft.com/office/drawing/2014/main" id="{427F7AF4-72C6-4B71-9E40-53E8BFEF36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753600" cy="213474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Subtitle 2">
            <a:extLst>
              <a:ext uri="{FF2B5EF4-FFF2-40B4-BE49-F238E27FC236}">
                <a16:creationId xmlns:a16="http://schemas.microsoft.com/office/drawing/2014/main" id="{48121DB8-8BDD-4D8A-BD35-22D11087CD2F}"/>
              </a:ext>
            </a:extLst>
          </p:cNvPr>
          <p:cNvSpPr txBox="1">
            <a:spLocks/>
          </p:cNvSpPr>
          <p:nvPr/>
        </p:nvSpPr>
        <p:spPr>
          <a:xfrm>
            <a:off x="457200" y="2538151"/>
            <a:ext cx="5105400" cy="4552819"/>
          </a:xfrm>
          <a:prstGeom prst="rect">
            <a:avLst/>
          </a:prstGeom>
        </p:spPr>
        <p:txBody>
          <a:bodyPr>
            <a:normAutofit/>
          </a:bodyPr>
          <a:lstStyle>
            <a:lvl1pPr marL="342884" indent="-342884" algn="l" defTabSz="914355"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13" indent="-285736" algn="l" defTabSz="914355"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944" indent="-228588" algn="l" defTabSz="914355"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120" indent="-228588" algn="l" defTabSz="914355"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297" indent="-228588" algn="l" defTabSz="914355"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474" indent="-228588" algn="l" defTabSz="914355"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52" indent="-228588" algn="l" defTabSz="914355"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29" indent="-228588" algn="l" defTabSz="914355"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06" indent="-228588" algn="l" defTabSz="914355"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90000"/>
              </a:lnSpc>
              <a:buNone/>
            </a:pPr>
            <a:r>
              <a:rPr lang="en-US" sz="2000" dirty="0">
                <a:latin typeface="Times New Roman" panose="02020603050405020304" pitchFamily="18" charset="0"/>
                <a:ea typeface="Times New Roman" panose="02020603050405020304" pitchFamily="18" charset="0"/>
              </a:rPr>
              <a:t>Family Literacy Night</a:t>
            </a:r>
          </a:p>
          <a:p>
            <a:pPr marL="0" indent="0">
              <a:lnSpc>
                <a:spcPct val="90000"/>
              </a:lnSpc>
              <a:buNone/>
            </a:pPr>
            <a:endParaRPr lang="en-US" sz="2000" dirty="0">
              <a:latin typeface="Times New Roman" panose="02020603050405020304" pitchFamily="18" charset="0"/>
              <a:ea typeface="Times New Roman" panose="02020603050405020304" pitchFamily="18" charset="0"/>
            </a:endParaRPr>
          </a:p>
          <a:p>
            <a:pPr marL="0" indent="0">
              <a:lnSpc>
                <a:spcPct val="90000"/>
              </a:lnSpc>
              <a:buNone/>
            </a:pPr>
            <a:r>
              <a:rPr lang="en-US" sz="2000" dirty="0">
                <a:latin typeface="Times New Roman" panose="02020603050405020304" pitchFamily="18" charset="0"/>
                <a:ea typeface="Times New Roman" panose="02020603050405020304" pitchFamily="18" charset="0"/>
              </a:rPr>
              <a:t>Pre-K Celebration</a:t>
            </a:r>
          </a:p>
          <a:p>
            <a:pPr marL="0" indent="0">
              <a:lnSpc>
                <a:spcPct val="90000"/>
              </a:lnSpc>
              <a:buNone/>
            </a:pPr>
            <a:endParaRPr lang="en-US" sz="2000" dirty="0">
              <a:latin typeface="Times New Roman" panose="02020603050405020304" pitchFamily="18" charset="0"/>
              <a:ea typeface="Times New Roman" panose="02020603050405020304" pitchFamily="18" charset="0"/>
            </a:endParaRPr>
          </a:p>
          <a:p>
            <a:pPr marL="0" indent="0">
              <a:lnSpc>
                <a:spcPct val="90000"/>
              </a:lnSpc>
              <a:buNone/>
            </a:pPr>
            <a:r>
              <a:rPr lang="en-US" sz="2000" dirty="0">
                <a:latin typeface="Times New Roman" panose="02020603050405020304" pitchFamily="18" charset="0"/>
                <a:ea typeface="Times New Roman" panose="02020603050405020304" pitchFamily="18" charset="0"/>
              </a:rPr>
              <a:t>Holiday Celebrations</a:t>
            </a:r>
          </a:p>
          <a:p>
            <a:pPr marL="0" indent="0">
              <a:lnSpc>
                <a:spcPct val="90000"/>
              </a:lnSpc>
              <a:buNone/>
            </a:pPr>
            <a:endParaRPr lang="en-US" sz="2000" dirty="0">
              <a:latin typeface="Times New Roman" panose="02020603050405020304" pitchFamily="18" charset="0"/>
              <a:ea typeface="Times New Roman" panose="02020603050405020304" pitchFamily="18" charset="0"/>
            </a:endParaRPr>
          </a:p>
          <a:p>
            <a:pPr marL="0" indent="0">
              <a:lnSpc>
                <a:spcPct val="90000"/>
              </a:lnSpc>
              <a:buNone/>
            </a:pPr>
            <a:r>
              <a:rPr lang="en-US" sz="2000" dirty="0">
                <a:latin typeface="Times New Roman" panose="02020603050405020304" pitchFamily="18" charset="0"/>
                <a:ea typeface="Times New Roman" panose="02020603050405020304" pitchFamily="18" charset="0"/>
              </a:rPr>
              <a:t>Senior Banquet</a:t>
            </a:r>
          </a:p>
          <a:p>
            <a:pPr marL="0" indent="0">
              <a:lnSpc>
                <a:spcPct val="90000"/>
              </a:lnSpc>
              <a:buNone/>
            </a:pPr>
            <a:endParaRPr lang="en-US" sz="2000" dirty="0">
              <a:latin typeface="Times New Roman" panose="02020603050405020304" pitchFamily="18" charset="0"/>
              <a:ea typeface="Times New Roman" panose="02020603050405020304" pitchFamily="18" charset="0"/>
            </a:endParaRPr>
          </a:p>
          <a:p>
            <a:pPr marL="0" indent="0">
              <a:lnSpc>
                <a:spcPct val="90000"/>
              </a:lnSpc>
              <a:buNone/>
            </a:pPr>
            <a:r>
              <a:rPr lang="en-US" sz="2000" dirty="0">
                <a:latin typeface="Times New Roman" panose="02020603050405020304" pitchFamily="18" charset="0"/>
                <a:ea typeface="Times New Roman" panose="02020603050405020304" pitchFamily="18" charset="0"/>
              </a:rPr>
              <a:t>Thanksgiving Food Basket Drive</a:t>
            </a:r>
          </a:p>
          <a:p>
            <a:pPr marL="0" indent="0">
              <a:lnSpc>
                <a:spcPct val="90000"/>
              </a:lnSpc>
              <a:buNone/>
            </a:pPr>
            <a:endParaRPr lang="en-US" sz="2000" dirty="0">
              <a:latin typeface="Times New Roman" panose="02020603050405020304" pitchFamily="18" charset="0"/>
              <a:ea typeface="Times New Roman" panose="02020603050405020304" pitchFamily="18" charset="0"/>
            </a:endParaRPr>
          </a:p>
          <a:p>
            <a:pPr marL="0" indent="0">
              <a:lnSpc>
                <a:spcPct val="90000"/>
              </a:lnSpc>
              <a:buNone/>
            </a:pPr>
            <a:r>
              <a:rPr lang="en-US" sz="2000" dirty="0">
                <a:latin typeface="Times New Roman" panose="02020603050405020304" pitchFamily="18" charset="0"/>
                <a:ea typeface="Times New Roman" panose="02020603050405020304" pitchFamily="18" charset="0"/>
              </a:rPr>
              <a:t>Annual Winter Holiday Program</a:t>
            </a:r>
          </a:p>
          <a:p>
            <a:pPr marL="0" indent="0">
              <a:lnSpc>
                <a:spcPct val="90000"/>
              </a:lnSpc>
              <a:buNone/>
            </a:pPr>
            <a:endParaRPr lang="en-US" sz="2000" dirty="0">
              <a:latin typeface="Times New Roman" panose="02020603050405020304" pitchFamily="18" charset="0"/>
              <a:ea typeface="Times New Roman" panose="02020603050405020304" pitchFamily="18" charset="0"/>
            </a:endParaRPr>
          </a:p>
          <a:p>
            <a:pPr marL="0" indent="0">
              <a:lnSpc>
                <a:spcPct val="90000"/>
              </a:lnSpc>
              <a:buNone/>
            </a:pPr>
            <a:endParaRPr lang="en-US" sz="2000" dirty="0">
              <a:latin typeface="Times New Roman" panose="02020603050405020304" pitchFamily="18" charset="0"/>
              <a:ea typeface="Times New Roman" panose="02020603050405020304" pitchFamily="18" charset="0"/>
            </a:endParaRPr>
          </a:p>
          <a:p>
            <a:pPr marL="0" indent="0">
              <a:lnSpc>
                <a:spcPct val="90000"/>
              </a:lnSpc>
              <a:buNone/>
            </a:pPr>
            <a:endParaRPr lang="en-US" sz="2000" dirty="0">
              <a:latin typeface="Times New Roman" panose="02020603050405020304" pitchFamily="18" charset="0"/>
              <a:ea typeface="Times New Roman" panose="02020603050405020304" pitchFamily="18" charset="0"/>
            </a:endParaRPr>
          </a:p>
        </p:txBody>
      </p:sp>
      <p:sp>
        <p:nvSpPr>
          <p:cNvPr id="12" name="TextBox 8">
            <a:extLst>
              <a:ext uri="{FF2B5EF4-FFF2-40B4-BE49-F238E27FC236}">
                <a16:creationId xmlns:a16="http://schemas.microsoft.com/office/drawing/2014/main" id="{6CB87D06-9F03-4169-BCA7-1697E6A18EEE}"/>
              </a:ext>
            </a:extLst>
          </p:cNvPr>
          <p:cNvSpPr txBox="1"/>
          <p:nvPr/>
        </p:nvSpPr>
        <p:spPr>
          <a:xfrm>
            <a:off x="136849" y="403402"/>
            <a:ext cx="9601200" cy="1272998"/>
          </a:xfrm>
          <a:prstGeom prst="rect">
            <a:avLst/>
          </a:prstGeom>
          <a:solidFill>
            <a:srgbClr val="4F81BD"/>
          </a:solidFill>
        </p:spPr>
        <p:txBody>
          <a:bodyPr vert="horz" lIns="91440" tIns="45720" rIns="91440" bIns="45720" rtlCol="0" anchor="b">
            <a:noAutofit/>
          </a:bodyPr>
          <a:lstStyle/>
          <a:p>
            <a:pPr algn="ctr">
              <a:lnSpc>
                <a:spcPct val="90000"/>
              </a:lnSpc>
              <a:spcBef>
                <a:spcPct val="0"/>
              </a:spcBef>
              <a:spcAft>
                <a:spcPts val="600"/>
              </a:spcAft>
            </a:pPr>
            <a:r>
              <a:rPr lang="en-US" sz="3600" b="1" kern="1200" dirty="0">
                <a:solidFill>
                  <a:schemeClr val="bg1"/>
                </a:solidFill>
                <a:latin typeface="Halant Medium" panose="020B0604020202020204" charset="0"/>
                <a:ea typeface="Open Sans Bold" panose="020B0806030504020204" pitchFamily="34" charset="0"/>
                <a:cs typeface="Halant Medium" panose="020B0604020202020204" charset="0"/>
              </a:rPr>
              <a:t>Activities to Engage Parents</a:t>
            </a:r>
          </a:p>
        </p:txBody>
      </p:sp>
      <p:pic>
        <p:nvPicPr>
          <p:cNvPr id="10" name="Picture 9" descr="A picture containing clipart&#10;&#10;Description automatically generated">
            <a:extLst>
              <a:ext uri="{FF2B5EF4-FFF2-40B4-BE49-F238E27FC236}">
                <a16:creationId xmlns:a16="http://schemas.microsoft.com/office/drawing/2014/main" id="{4B276B34-BDEE-4950-A7A2-48E705ABA707}"/>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445477" y="461514"/>
            <a:ext cx="927673" cy="1156774"/>
          </a:xfrm>
          <a:prstGeom prst="rect">
            <a:avLst/>
          </a:prstGeom>
        </p:spPr>
      </p:pic>
      <p:pic>
        <p:nvPicPr>
          <p:cNvPr id="7" name="Picture 6" descr="A group of people posing for a photo in front of a playground&#10;&#10;Description automatically generated with medium confidence">
            <a:extLst>
              <a:ext uri="{FF2B5EF4-FFF2-40B4-BE49-F238E27FC236}">
                <a16:creationId xmlns:a16="http://schemas.microsoft.com/office/drawing/2014/main" id="{AEC7CF80-EC1F-4AFB-95FB-A488B2235B6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521455" y="4812777"/>
            <a:ext cx="3092036" cy="2319027"/>
          </a:xfrm>
          <a:prstGeom prst="rect">
            <a:avLst/>
          </a:prstGeom>
        </p:spPr>
      </p:pic>
    </p:spTree>
    <p:extLst>
      <p:ext uri="{BB962C8B-B14F-4D97-AF65-F5344CB8AC3E}">
        <p14:creationId xmlns:p14="http://schemas.microsoft.com/office/powerpoint/2010/main" val="357841064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 name="Rectangle 35">
            <a:extLst>
              <a:ext uri="{FF2B5EF4-FFF2-40B4-BE49-F238E27FC236}">
                <a16:creationId xmlns:a16="http://schemas.microsoft.com/office/drawing/2014/main" id="{427F7AF4-72C6-4B71-9E40-53E8BFEF36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753600" cy="213474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Subtitle 2">
            <a:extLst>
              <a:ext uri="{FF2B5EF4-FFF2-40B4-BE49-F238E27FC236}">
                <a16:creationId xmlns:a16="http://schemas.microsoft.com/office/drawing/2014/main" id="{48121DB8-8BDD-4D8A-BD35-22D11087CD2F}"/>
              </a:ext>
            </a:extLst>
          </p:cNvPr>
          <p:cNvSpPr txBox="1">
            <a:spLocks/>
          </p:cNvSpPr>
          <p:nvPr/>
        </p:nvSpPr>
        <p:spPr>
          <a:xfrm>
            <a:off x="3189591" y="2959051"/>
            <a:ext cx="3906311" cy="2908349"/>
          </a:xfrm>
          <a:prstGeom prst="rect">
            <a:avLst/>
          </a:prstGeom>
        </p:spPr>
        <p:txBody>
          <a:bodyPr>
            <a:normAutofit/>
          </a:bodyPr>
          <a:lstStyle>
            <a:lvl1pPr marL="342884" indent="-342884" algn="l" defTabSz="914355"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13" indent="-285736" algn="l" defTabSz="914355"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944" indent="-228588" algn="l" defTabSz="914355"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120" indent="-228588" algn="l" defTabSz="914355"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297" indent="-228588" algn="l" defTabSz="914355"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474" indent="-228588" algn="l" defTabSz="914355"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52" indent="-228588" algn="l" defTabSz="914355"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29" indent="-228588" algn="l" defTabSz="914355"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06" indent="-228588" algn="l" defTabSz="914355"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90000"/>
              </a:lnSpc>
            </a:pPr>
            <a:endParaRPr lang="en-US" sz="2000" dirty="0">
              <a:latin typeface="Times New Roman" panose="02020603050405020304" pitchFamily="18" charset="0"/>
              <a:ea typeface="Times New Roman" panose="02020603050405020304" pitchFamily="18" charset="0"/>
            </a:endParaRPr>
          </a:p>
          <a:p>
            <a:pPr marL="0" indent="0">
              <a:buNone/>
            </a:pPr>
            <a:r>
              <a:rPr lang="en-US" sz="2400" dirty="0">
                <a:effectLst/>
                <a:latin typeface="Halant Medium" panose="020B0604020202020204" charset="0"/>
                <a:ea typeface="Times New Roman" panose="02020603050405020304" pitchFamily="18" charset="0"/>
                <a:cs typeface="Halant Medium" panose="020B0604020202020204" charset="0"/>
              </a:rPr>
              <a:t>Parent involvement takes place on an ongoing basis. </a:t>
            </a:r>
          </a:p>
          <a:p>
            <a:pPr marL="0" indent="0">
              <a:buNone/>
            </a:pPr>
            <a:endParaRPr lang="en-US" sz="2400" dirty="0">
              <a:latin typeface="Halant Medium" panose="020B0604020202020204" charset="0"/>
              <a:ea typeface="Times New Roman" panose="02020603050405020304" pitchFamily="18" charset="0"/>
              <a:cs typeface="Halant Medium" panose="020B0604020202020204" charset="0"/>
            </a:endParaRPr>
          </a:p>
          <a:p>
            <a:pPr marL="0" indent="0">
              <a:buNone/>
            </a:pPr>
            <a:r>
              <a:rPr lang="en-US" sz="2400" dirty="0">
                <a:effectLst/>
                <a:latin typeface="Halant Medium" panose="020B0604020202020204" charset="0"/>
                <a:ea typeface="Times New Roman" panose="02020603050405020304" pitchFamily="18" charset="0"/>
                <a:cs typeface="Halant Medium" panose="020B0604020202020204" charset="0"/>
              </a:rPr>
              <a:t>A team of Parent Specialists are key to our program!</a:t>
            </a:r>
          </a:p>
          <a:p>
            <a:pPr marL="0" indent="0">
              <a:buNone/>
            </a:pPr>
            <a:endParaRPr lang="en-US" sz="2000" dirty="0">
              <a:latin typeface="Halant Medium" panose="020B0604020202020204" charset="0"/>
              <a:ea typeface="Times New Roman" panose="02020603050405020304" pitchFamily="18" charset="0"/>
              <a:cs typeface="Halant Medium" panose="020B0604020202020204" charset="0"/>
            </a:endParaRPr>
          </a:p>
        </p:txBody>
      </p:sp>
      <p:sp>
        <p:nvSpPr>
          <p:cNvPr id="12" name="TextBox 8">
            <a:extLst>
              <a:ext uri="{FF2B5EF4-FFF2-40B4-BE49-F238E27FC236}">
                <a16:creationId xmlns:a16="http://schemas.microsoft.com/office/drawing/2014/main" id="{6CB87D06-9F03-4169-BCA7-1697E6A18EEE}"/>
              </a:ext>
            </a:extLst>
          </p:cNvPr>
          <p:cNvSpPr txBox="1"/>
          <p:nvPr/>
        </p:nvSpPr>
        <p:spPr>
          <a:xfrm>
            <a:off x="136849" y="403402"/>
            <a:ext cx="9601200" cy="968197"/>
          </a:xfrm>
          <a:prstGeom prst="rect">
            <a:avLst/>
          </a:prstGeom>
          <a:solidFill>
            <a:srgbClr val="4F81BD"/>
          </a:solidFill>
        </p:spPr>
        <p:txBody>
          <a:bodyPr vert="horz" lIns="91440" tIns="45720" rIns="91440" bIns="45720" rtlCol="0" anchor="b">
            <a:noAutofit/>
          </a:bodyPr>
          <a:lstStyle/>
          <a:p>
            <a:pPr algn="ctr">
              <a:lnSpc>
                <a:spcPct val="90000"/>
              </a:lnSpc>
              <a:spcBef>
                <a:spcPct val="0"/>
              </a:spcBef>
              <a:spcAft>
                <a:spcPts val="600"/>
              </a:spcAft>
            </a:pPr>
            <a:r>
              <a:rPr lang="en-US" sz="3600" b="1" kern="1200" dirty="0">
                <a:solidFill>
                  <a:schemeClr val="bg1"/>
                </a:solidFill>
                <a:latin typeface="Halant Medium" panose="020B0604020202020204" charset="0"/>
                <a:ea typeface="Open Sans Bold" panose="020B0806030504020204" pitchFamily="34" charset="0"/>
                <a:cs typeface="Halant Medium" panose="020B0604020202020204" charset="0"/>
              </a:rPr>
              <a:t>Parent Involvement Specialist</a:t>
            </a:r>
          </a:p>
        </p:txBody>
      </p:sp>
      <p:pic>
        <p:nvPicPr>
          <p:cNvPr id="16" name="Picture 4">
            <a:extLst>
              <a:ext uri="{FF2B5EF4-FFF2-40B4-BE49-F238E27FC236}">
                <a16:creationId xmlns:a16="http://schemas.microsoft.com/office/drawing/2014/main" id="{248731B7-2275-477C-8E9A-F7A9ABDCBCC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136849" y="2959051"/>
            <a:ext cx="2780609" cy="351946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a:extLst>
              <a:ext uri="{FF2B5EF4-FFF2-40B4-BE49-F238E27FC236}">
                <a16:creationId xmlns:a16="http://schemas.microsoft.com/office/drawing/2014/main" id="{12BC3E1E-8998-499A-8B06-17E420CA049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7090040" y="2959051"/>
            <a:ext cx="2526711" cy="33868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63655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 name="Rectangle 35">
            <a:extLst>
              <a:ext uri="{FF2B5EF4-FFF2-40B4-BE49-F238E27FC236}">
                <a16:creationId xmlns:a16="http://schemas.microsoft.com/office/drawing/2014/main" id="{427F7AF4-72C6-4B71-9E40-53E8BFEF36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753600" cy="213474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8"/>
          <p:cNvSpPr txBox="1"/>
          <p:nvPr/>
        </p:nvSpPr>
        <p:spPr>
          <a:xfrm>
            <a:off x="2057400" y="196057"/>
            <a:ext cx="7696200" cy="1938692"/>
          </a:xfrm>
          <a:prstGeom prst="rect">
            <a:avLst/>
          </a:prstGeom>
          <a:solidFill>
            <a:srgbClr val="4F81BD"/>
          </a:solidFill>
        </p:spPr>
        <p:txBody>
          <a:bodyPr vert="horz" lIns="91440" tIns="45720" rIns="91440" bIns="45720" rtlCol="0" anchor="b">
            <a:noAutofit/>
          </a:bodyPr>
          <a:lstStyle/>
          <a:p>
            <a:pPr algn="ctr">
              <a:lnSpc>
                <a:spcPct val="90000"/>
              </a:lnSpc>
              <a:spcBef>
                <a:spcPct val="0"/>
              </a:spcBef>
              <a:spcAft>
                <a:spcPts val="600"/>
              </a:spcAft>
            </a:pPr>
            <a:r>
              <a:rPr lang="en-US" sz="3600" b="1" dirty="0">
                <a:solidFill>
                  <a:schemeClr val="bg1"/>
                </a:solidFill>
                <a:latin typeface="Halant Medium" panose="020B0604020202020204" charset="0"/>
                <a:ea typeface="Open Sans Bold" panose="020B0806030504020204" pitchFamily="34" charset="0"/>
                <a:cs typeface="Halant Medium" panose="020B0604020202020204" charset="0"/>
              </a:rPr>
              <a:t>Miami-Dade County Public Schools</a:t>
            </a:r>
          </a:p>
          <a:p>
            <a:pPr algn="ctr">
              <a:lnSpc>
                <a:spcPct val="90000"/>
              </a:lnSpc>
              <a:spcBef>
                <a:spcPct val="0"/>
              </a:spcBef>
              <a:spcAft>
                <a:spcPts val="600"/>
              </a:spcAft>
            </a:pPr>
            <a:r>
              <a:rPr lang="en-US" sz="3600" b="1" kern="1200" dirty="0">
                <a:solidFill>
                  <a:schemeClr val="bg1"/>
                </a:solidFill>
                <a:latin typeface="Halant Medium" panose="020B0604020202020204" charset="0"/>
                <a:ea typeface="Open Sans Bold" panose="020B0806030504020204" pitchFamily="34" charset="0"/>
                <a:cs typeface="Halant Medium" panose="020B0604020202020204" charset="0"/>
              </a:rPr>
              <a:t>Title I Migrant Education Program</a:t>
            </a:r>
          </a:p>
          <a:p>
            <a:pPr algn="ctr">
              <a:lnSpc>
                <a:spcPct val="90000"/>
              </a:lnSpc>
              <a:spcBef>
                <a:spcPct val="0"/>
              </a:spcBef>
              <a:spcAft>
                <a:spcPts val="600"/>
              </a:spcAft>
            </a:pPr>
            <a:endParaRPr lang="en-US" sz="3600" b="1" kern="1200" dirty="0">
              <a:solidFill>
                <a:schemeClr val="bg1"/>
              </a:solidFill>
              <a:latin typeface="Halant Medium" panose="020B0604020202020204" charset="0"/>
              <a:ea typeface="Open Sans Bold" panose="020B0806030504020204" pitchFamily="34" charset="0"/>
              <a:cs typeface="Halant Medium" panose="020B0604020202020204" charset="0"/>
            </a:endParaRPr>
          </a:p>
        </p:txBody>
      </p:sp>
      <p:sp>
        <p:nvSpPr>
          <p:cNvPr id="6" name="Subtitle 2">
            <a:extLst>
              <a:ext uri="{FF2B5EF4-FFF2-40B4-BE49-F238E27FC236}">
                <a16:creationId xmlns:a16="http://schemas.microsoft.com/office/drawing/2014/main" id="{48121DB8-8BDD-4D8A-BD35-22D11087CD2F}"/>
              </a:ext>
            </a:extLst>
          </p:cNvPr>
          <p:cNvSpPr txBox="1">
            <a:spLocks/>
          </p:cNvSpPr>
          <p:nvPr/>
        </p:nvSpPr>
        <p:spPr>
          <a:xfrm>
            <a:off x="533400" y="2743200"/>
            <a:ext cx="5999480" cy="3962399"/>
          </a:xfrm>
          <a:prstGeom prst="rect">
            <a:avLst/>
          </a:prstGeom>
        </p:spPr>
        <p:txBody>
          <a:bodyPr>
            <a:normAutofit/>
          </a:bodyPr>
          <a:lstStyle>
            <a:lvl1pPr marL="342884" indent="-342884" algn="l" defTabSz="914355"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13" indent="-285736" algn="l" defTabSz="914355"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944" indent="-228588" algn="l" defTabSz="914355"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120" indent="-228588" algn="l" defTabSz="914355"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297" indent="-228588" algn="l" defTabSz="914355"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474" indent="-228588" algn="l" defTabSz="914355"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52" indent="-228588" algn="l" defTabSz="914355"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29" indent="-228588" algn="l" defTabSz="914355"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06" indent="-228588" algn="l" defTabSz="914355"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90000"/>
              </a:lnSpc>
            </a:pPr>
            <a:endParaRPr lang="en-US" sz="880" dirty="0">
              <a:latin typeface="Times New Roman" panose="02020603050405020304" pitchFamily="18" charset="0"/>
              <a:ea typeface="Times New Roman" panose="02020603050405020304" pitchFamily="18" charset="0"/>
            </a:endParaRPr>
          </a:p>
          <a:p>
            <a:pPr>
              <a:lnSpc>
                <a:spcPct val="90000"/>
              </a:lnSpc>
            </a:pPr>
            <a:endParaRPr lang="en-US" sz="880" dirty="0"/>
          </a:p>
        </p:txBody>
      </p:sp>
      <p:pic>
        <p:nvPicPr>
          <p:cNvPr id="9" name="Picture 8">
            <a:extLst>
              <a:ext uri="{FF2B5EF4-FFF2-40B4-BE49-F238E27FC236}">
                <a16:creationId xmlns:a16="http://schemas.microsoft.com/office/drawing/2014/main" id="{87C8F38A-263E-4D74-9CD3-840079E9C067}"/>
              </a:ext>
            </a:extLst>
          </p:cNvPr>
          <p:cNvPicPr>
            <a:picLocks noChangeAspect="1"/>
          </p:cNvPicPr>
          <p:nvPr/>
        </p:nvPicPr>
        <p:blipFill>
          <a:blip r:embed="rId3"/>
          <a:stretch>
            <a:fillRect/>
          </a:stretch>
        </p:blipFill>
        <p:spPr>
          <a:xfrm>
            <a:off x="1877060" y="2407903"/>
            <a:ext cx="5999480" cy="4314897"/>
          </a:xfrm>
          <a:prstGeom prst="rect">
            <a:avLst/>
          </a:prstGeom>
        </p:spPr>
      </p:pic>
      <p:pic>
        <p:nvPicPr>
          <p:cNvPr id="2" name="Picture 1">
            <a:extLst>
              <a:ext uri="{FF2B5EF4-FFF2-40B4-BE49-F238E27FC236}">
                <a16:creationId xmlns:a16="http://schemas.microsoft.com/office/drawing/2014/main" id="{B8DF856B-E29F-4CAA-8200-72419B53BF30}"/>
              </a:ext>
            </a:extLst>
          </p:cNvPr>
          <p:cNvPicPr>
            <a:picLocks noChangeAspect="1"/>
          </p:cNvPicPr>
          <p:nvPr/>
        </p:nvPicPr>
        <p:blipFill>
          <a:blip r:embed="rId4"/>
          <a:stretch>
            <a:fillRect/>
          </a:stretch>
        </p:blipFill>
        <p:spPr>
          <a:xfrm>
            <a:off x="0" y="-8376"/>
            <a:ext cx="2143125" cy="2143125"/>
          </a:xfrm>
          <a:prstGeom prst="rect">
            <a:avLst/>
          </a:prstGeom>
        </p:spPr>
      </p:pic>
    </p:spTree>
    <p:extLst>
      <p:ext uri="{BB962C8B-B14F-4D97-AF65-F5344CB8AC3E}">
        <p14:creationId xmlns:p14="http://schemas.microsoft.com/office/powerpoint/2010/main" val="316764537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 name="Rectangle 35">
            <a:extLst>
              <a:ext uri="{FF2B5EF4-FFF2-40B4-BE49-F238E27FC236}">
                <a16:creationId xmlns:a16="http://schemas.microsoft.com/office/drawing/2014/main" id="{427F7AF4-72C6-4B71-9E40-53E8BFEF36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753600" cy="213474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Subtitle 2">
            <a:extLst>
              <a:ext uri="{FF2B5EF4-FFF2-40B4-BE49-F238E27FC236}">
                <a16:creationId xmlns:a16="http://schemas.microsoft.com/office/drawing/2014/main" id="{48121DB8-8BDD-4D8A-BD35-22D11087CD2F}"/>
              </a:ext>
            </a:extLst>
          </p:cNvPr>
          <p:cNvSpPr txBox="1">
            <a:spLocks/>
          </p:cNvSpPr>
          <p:nvPr/>
        </p:nvSpPr>
        <p:spPr>
          <a:xfrm>
            <a:off x="233225" y="3081997"/>
            <a:ext cx="6636498" cy="3586032"/>
          </a:xfrm>
          <a:prstGeom prst="rect">
            <a:avLst/>
          </a:prstGeom>
        </p:spPr>
        <p:txBody>
          <a:bodyPr>
            <a:normAutofit/>
          </a:bodyPr>
          <a:lstStyle>
            <a:lvl1pPr marL="342884" indent="-342884" algn="l" defTabSz="914355"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13" indent="-285736" algn="l" defTabSz="914355"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944" indent="-228588" algn="l" defTabSz="914355"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120" indent="-228588" algn="l" defTabSz="914355"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297" indent="-228588" algn="l" defTabSz="914355"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474" indent="-228588" algn="l" defTabSz="914355"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52" indent="-228588" algn="l" defTabSz="914355"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29" indent="-228588" algn="l" defTabSz="914355"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06" indent="-228588" algn="l" defTabSz="914355"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marR="0" lvl="0" indent="-355600" algn="l" defTabSz="914400" rtl="0" eaLnBrk="1" fontAlgn="auto" latinLnBrk="0" hangingPunct="1">
              <a:lnSpc>
                <a:spcPct val="100000"/>
              </a:lnSpc>
              <a:spcBef>
                <a:spcPts val="0"/>
              </a:spcBef>
              <a:spcAft>
                <a:spcPts val="0"/>
              </a:spcAft>
              <a:buClr>
                <a:srgbClr val="002F5B"/>
              </a:buClr>
              <a:buSzPts val="2000"/>
              <a:buFont typeface="Open Sans SemiBold"/>
              <a:buChar char="●"/>
              <a:tabLst/>
              <a:defRPr/>
            </a:pPr>
            <a:r>
              <a:rPr kumimoji="0" lang="en-US" sz="2800" b="0" i="0" u="none" strike="noStrike" kern="0" cap="none" spc="0" normalizeH="0" baseline="0" noProof="0" dirty="0">
                <a:ln>
                  <a:noFill/>
                </a:ln>
                <a:solidFill>
                  <a:srgbClr val="002F5B"/>
                </a:solidFill>
                <a:effectLst/>
                <a:uLnTx/>
                <a:uFillTx/>
                <a:latin typeface="Open Sans SemiBold"/>
                <a:ea typeface="Open Sans SemiBold"/>
                <a:cs typeface="Open Sans SemiBold"/>
                <a:sym typeface="Open Sans SemiBold"/>
              </a:rPr>
              <a:t>Website </a:t>
            </a:r>
          </a:p>
          <a:p>
            <a:pPr marL="457200" marR="0" lvl="0" indent="-355600" algn="l" defTabSz="914400" rtl="0" eaLnBrk="1" fontAlgn="auto" latinLnBrk="0" hangingPunct="1">
              <a:lnSpc>
                <a:spcPct val="100000"/>
              </a:lnSpc>
              <a:spcBef>
                <a:spcPts val="0"/>
              </a:spcBef>
              <a:spcAft>
                <a:spcPts val="0"/>
              </a:spcAft>
              <a:buClr>
                <a:srgbClr val="002F5B"/>
              </a:buClr>
              <a:buSzPts val="2000"/>
              <a:buFont typeface="Open Sans SemiBold"/>
              <a:buChar char="●"/>
              <a:tabLst/>
              <a:defRPr/>
            </a:pPr>
            <a:r>
              <a:rPr kumimoji="0" lang="en-US" sz="2800" b="0" i="0" u="none" strike="noStrike" kern="0" cap="none" spc="0" normalizeH="0" baseline="0" noProof="0" dirty="0">
                <a:ln>
                  <a:noFill/>
                </a:ln>
                <a:solidFill>
                  <a:srgbClr val="002F5B"/>
                </a:solidFill>
                <a:effectLst/>
                <a:uLnTx/>
                <a:uFillTx/>
                <a:latin typeface="Open Sans SemiBold"/>
                <a:ea typeface="Open Sans SemiBold"/>
                <a:cs typeface="Open Sans SemiBold"/>
                <a:sym typeface="Open Sans SemiBold"/>
              </a:rPr>
              <a:t>Social media accounts</a:t>
            </a:r>
          </a:p>
          <a:p>
            <a:pPr marL="457200" marR="0" lvl="0" indent="-355600" algn="l" defTabSz="914400" rtl="0" eaLnBrk="1" fontAlgn="auto" latinLnBrk="0" hangingPunct="1">
              <a:lnSpc>
                <a:spcPct val="100000"/>
              </a:lnSpc>
              <a:spcBef>
                <a:spcPts val="0"/>
              </a:spcBef>
              <a:spcAft>
                <a:spcPts val="0"/>
              </a:spcAft>
              <a:buClr>
                <a:srgbClr val="002F5B"/>
              </a:buClr>
              <a:buSzPts val="2000"/>
              <a:buFont typeface="Open Sans SemiBold"/>
              <a:buChar char="●"/>
              <a:tabLst/>
              <a:defRPr/>
            </a:pPr>
            <a:r>
              <a:rPr kumimoji="0" lang="en-US" sz="2800" b="0" i="0" u="none" strike="noStrike" kern="0" cap="none" spc="0" normalizeH="0" baseline="0" noProof="0" dirty="0">
                <a:ln>
                  <a:noFill/>
                </a:ln>
                <a:solidFill>
                  <a:srgbClr val="002F5B"/>
                </a:solidFill>
                <a:effectLst/>
                <a:uLnTx/>
                <a:uFillTx/>
                <a:latin typeface="Open Sans SemiBold"/>
                <a:ea typeface="Open Sans SemiBold"/>
                <a:cs typeface="Open Sans SemiBold"/>
                <a:sym typeface="Open Sans SemiBold"/>
              </a:rPr>
              <a:t>Email </a:t>
            </a:r>
          </a:p>
          <a:p>
            <a:pPr marL="457200" marR="0" lvl="0" indent="-355600" algn="l" defTabSz="914400" rtl="0" eaLnBrk="1" fontAlgn="auto" latinLnBrk="0" hangingPunct="1">
              <a:lnSpc>
                <a:spcPct val="100000"/>
              </a:lnSpc>
              <a:spcBef>
                <a:spcPts val="0"/>
              </a:spcBef>
              <a:spcAft>
                <a:spcPts val="0"/>
              </a:spcAft>
              <a:buClr>
                <a:srgbClr val="002F5B"/>
              </a:buClr>
              <a:buSzPts val="2000"/>
              <a:buFont typeface="Open Sans SemiBold"/>
              <a:buChar char="●"/>
              <a:tabLst/>
              <a:defRPr/>
            </a:pPr>
            <a:r>
              <a:rPr kumimoji="0" lang="en-US" sz="2800" b="0" i="0" u="none" strike="noStrike" kern="0" cap="none" spc="0" normalizeH="0" baseline="0" noProof="0" dirty="0">
                <a:ln>
                  <a:noFill/>
                </a:ln>
                <a:solidFill>
                  <a:srgbClr val="002F5B"/>
                </a:solidFill>
                <a:effectLst/>
                <a:uLnTx/>
                <a:uFillTx/>
                <a:latin typeface="Open Sans SemiBold"/>
                <a:ea typeface="Open Sans SemiBold"/>
                <a:cs typeface="Open Sans SemiBold"/>
                <a:sym typeface="Open Sans SemiBold"/>
              </a:rPr>
              <a:t>Newsletters</a:t>
            </a:r>
          </a:p>
          <a:p>
            <a:pPr marL="457200" marR="0" lvl="0" indent="-355600" algn="l" defTabSz="914400" rtl="0" eaLnBrk="1" fontAlgn="auto" latinLnBrk="0" hangingPunct="1">
              <a:lnSpc>
                <a:spcPct val="100000"/>
              </a:lnSpc>
              <a:spcBef>
                <a:spcPts val="0"/>
              </a:spcBef>
              <a:spcAft>
                <a:spcPts val="0"/>
              </a:spcAft>
              <a:buClr>
                <a:srgbClr val="002F5B"/>
              </a:buClr>
              <a:buSzPts val="2000"/>
              <a:buFont typeface="Open Sans SemiBold"/>
              <a:buChar char="●"/>
              <a:tabLst/>
              <a:defRPr/>
            </a:pPr>
            <a:r>
              <a:rPr kumimoji="0" lang="en-US" sz="2800" b="0" i="0" u="none" strike="noStrike" kern="0" cap="none" spc="0" normalizeH="0" baseline="0" noProof="0" dirty="0">
                <a:ln>
                  <a:noFill/>
                </a:ln>
                <a:solidFill>
                  <a:srgbClr val="002F5B"/>
                </a:solidFill>
                <a:effectLst/>
                <a:uLnTx/>
                <a:uFillTx/>
                <a:latin typeface="Open Sans SemiBold"/>
                <a:ea typeface="Open Sans SemiBold"/>
                <a:cs typeface="Open Sans SemiBold"/>
                <a:sym typeface="Open Sans SemiBold"/>
              </a:rPr>
              <a:t>School Messenger messages</a:t>
            </a:r>
          </a:p>
          <a:p>
            <a:pPr marL="457200" marR="0" lvl="0" indent="-355600" algn="l" defTabSz="914400" rtl="0" eaLnBrk="1" fontAlgn="auto" latinLnBrk="0" hangingPunct="1">
              <a:lnSpc>
                <a:spcPct val="100000"/>
              </a:lnSpc>
              <a:spcBef>
                <a:spcPts val="0"/>
              </a:spcBef>
              <a:spcAft>
                <a:spcPts val="0"/>
              </a:spcAft>
              <a:buClr>
                <a:srgbClr val="002F5B"/>
              </a:buClr>
              <a:buSzPts val="2000"/>
              <a:buFont typeface="Open Sans SemiBold"/>
              <a:buChar char="●"/>
              <a:tabLst/>
              <a:defRPr/>
            </a:pPr>
            <a:r>
              <a:rPr kumimoji="0" lang="en-US" sz="2800" b="0" i="0" u="none" strike="noStrike" kern="0" cap="none" spc="0" normalizeH="0" baseline="0" noProof="0" dirty="0">
                <a:ln>
                  <a:noFill/>
                </a:ln>
                <a:solidFill>
                  <a:srgbClr val="002F5B"/>
                </a:solidFill>
                <a:effectLst/>
                <a:uLnTx/>
                <a:uFillTx/>
                <a:latin typeface="Open Sans SemiBold"/>
                <a:ea typeface="Open Sans SemiBold"/>
                <a:cs typeface="Open Sans SemiBold"/>
                <a:sym typeface="Open Sans SemiBold"/>
              </a:rPr>
              <a:t>Parent portal</a:t>
            </a:r>
          </a:p>
          <a:p>
            <a:pPr marL="457200" marR="0" lvl="0" indent="-355600" algn="l" defTabSz="914400" rtl="0" eaLnBrk="1" fontAlgn="auto" latinLnBrk="0" hangingPunct="1">
              <a:lnSpc>
                <a:spcPct val="100000"/>
              </a:lnSpc>
              <a:spcBef>
                <a:spcPts val="0"/>
              </a:spcBef>
              <a:spcAft>
                <a:spcPts val="0"/>
              </a:spcAft>
              <a:buClr>
                <a:srgbClr val="002F5B"/>
              </a:buClr>
              <a:buSzPts val="2000"/>
              <a:buFont typeface="Open Sans SemiBold"/>
              <a:buChar char="●"/>
              <a:tabLst/>
              <a:defRPr/>
            </a:pPr>
            <a:r>
              <a:rPr kumimoji="0" lang="en-US" sz="2800" b="0" i="0" u="none" strike="noStrike" kern="0" cap="none" spc="0" normalizeH="0" baseline="0" noProof="0" dirty="0">
                <a:ln>
                  <a:noFill/>
                </a:ln>
                <a:solidFill>
                  <a:srgbClr val="002F5B"/>
                </a:solidFill>
                <a:effectLst/>
                <a:uLnTx/>
                <a:uFillTx/>
                <a:latin typeface="Open Sans SemiBold"/>
                <a:ea typeface="Open Sans SemiBold"/>
                <a:cs typeface="Open Sans SemiBold"/>
                <a:sym typeface="Open Sans SemiBold"/>
              </a:rPr>
              <a:t>Remote learning online platform </a:t>
            </a:r>
          </a:p>
        </p:txBody>
      </p:sp>
      <p:sp>
        <p:nvSpPr>
          <p:cNvPr id="12" name="TextBox 8">
            <a:extLst>
              <a:ext uri="{FF2B5EF4-FFF2-40B4-BE49-F238E27FC236}">
                <a16:creationId xmlns:a16="http://schemas.microsoft.com/office/drawing/2014/main" id="{6CB87D06-9F03-4169-BCA7-1697E6A18EEE}"/>
              </a:ext>
            </a:extLst>
          </p:cNvPr>
          <p:cNvSpPr txBox="1"/>
          <p:nvPr/>
        </p:nvSpPr>
        <p:spPr>
          <a:xfrm>
            <a:off x="-5862" y="260204"/>
            <a:ext cx="5425751" cy="1272998"/>
          </a:xfrm>
          <a:prstGeom prst="rect">
            <a:avLst/>
          </a:prstGeom>
          <a:solidFill>
            <a:srgbClr val="4F81BD"/>
          </a:solidFill>
        </p:spPr>
        <p:txBody>
          <a:bodyPr vert="horz" lIns="91440" tIns="45720" rIns="91440" bIns="45720" rtlCol="0" anchor="b">
            <a:noAutofit/>
          </a:bodyPr>
          <a:lstStyle/>
          <a:p>
            <a:pPr algn="ctr">
              <a:lnSpc>
                <a:spcPct val="90000"/>
              </a:lnSpc>
              <a:spcBef>
                <a:spcPct val="0"/>
              </a:spcBef>
              <a:spcAft>
                <a:spcPts val="600"/>
              </a:spcAft>
            </a:pPr>
            <a:r>
              <a:rPr lang="en-US" sz="3600" b="1" kern="1200" dirty="0">
                <a:solidFill>
                  <a:schemeClr val="bg1"/>
                </a:solidFill>
                <a:latin typeface="Halant Medium" panose="020B0604020202020204" charset="0"/>
                <a:ea typeface="Open Sans Bold" panose="020B0806030504020204" pitchFamily="34" charset="0"/>
                <a:cs typeface="Halant Medium" panose="020B0604020202020204" charset="0"/>
              </a:rPr>
              <a:t>Ways to communicate with parents!</a:t>
            </a:r>
          </a:p>
        </p:txBody>
      </p:sp>
      <p:pic>
        <p:nvPicPr>
          <p:cNvPr id="3" name="Picture 2">
            <a:extLst>
              <a:ext uri="{FF2B5EF4-FFF2-40B4-BE49-F238E27FC236}">
                <a16:creationId xmlns:a16="http://schemas.microsoft.com/office/drawing/2014/main" id="{69D6A235-E097-42D1-A2DB-FE59C44055D9}"/>
              </a:ext>
            </a:extLst>
          </p:cNvPr>
          <p:cNvPicPr>
            <a:picLocks noChangeAspect="1"/>
          </p:cNvPicPr>
          <p:nvPr/>
        </p:nvPicPr>
        <p:blipFill>
          <a:blip r:embed="rId3"/>
          <a:stretch>
            <a:fillRect/>
          </a:stretch>
        </p:blipFill>
        <p:spPr>
          <a:xfrm>
            <a:off x="4594708" y="1250899"/>
            <a:ext cx="4954975" cy="2406702"/>
          </a:xfrm>
          <a:prstGeom prst="rect">
            <a:avLst/>
          </a:prstGeom>
        </p:spPr>
      </p:pic>
    </p:spTree>
    <p:extLst>
      <p:ext uri="{BB962C8B-B14F-4D97-AF65-F5344CB8AC3E}">
        <p14:creationId xmlns:p14="http://schemas.microsoft.com/office/powerpoint/2010/main" val="269444146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 name="Rectangle 35">
            <a:extLst>
              <a:ext uri="{FF2B5EF4-FFF2-40B4-BE49-F238E27FC236}">
                <a16:creationId xmlns:a16="http://schemas.microsoft.com/office/drawing/2014/main" id="{427F7AF4-72C6-4B71-9E40-53E8BFEF36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753600" cy="213474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8">
            <a:extLst>
              <a:ext uri="{FF2B5EF4-FFF2-40B4-BE49-F238E27FC236}">
                <a16:creationId xmlns:a16="http://schemas.microsoft.com/office/drawing/2014/main" id="{6CB87D06-9F03-4169-BCA7-1697E6A18EEE}"/>
              </a:ext>
            </a:extLst>
          </p:cNvPr>
          <p:cNvSpPr txBox="1"/>
          <p:nvPr/>
        </p:nvSpPr>
        <p:spPr>
          <a:xfrm>
            <a:off x="2743200" y="292661"/>
            <a:ext cx="5480538" cy="1272998"/>
          </a:xfrm>
          <a:prstGeom prst="rect">
            <a:avLst/>
          </a:prstGeom>
          <a:solidFill>
            <a:srgbClr val="4F81BD"/>
          </a:solidFill>
        </p:spPr>
        <p:txBody>
          <a:bodyPr vert="horz" lIns="91440" tIns="45720" rIns="91440" bIns="45720" rtlCol="0" anchor="b">
            <a:noAutofit/>
          </a:bodyPr>
          <a:lstStyle/>
          <a:p>
            <a:pPr algn="ctr">
              <a:lnSpc>
                <a:spcPct val="90000"/>
              </a:lnSpc>
              <a:spcBef>
                <a:spcPct val="0"/>
              </a:spcBef>
              <a:spcAft>
                <a:spcPts val="600"/>
              </a:spcAft>
            </a:pPr>
            <a:r>
              <a:rPr lang="en-US" sz="3600" b="1" dirty="0">
                <a:solidFill>
                  <a:schemeClr val="bg1"/>
                </a:solidFill>
                <a:latin typeface="Halant Medium" panose="020B0604020202020204" charset="0"/>
                <a:ea typeface="Open Sans Bold" panose="020B0806030504020204" pitchFamily="34" charset="0"/>
                <a:cs typeface="Halant Medium" panose="020B0604020202020204" charset="0"/>
              </a:rPr>
              <a:t>Recognize Your Parents</a:t>
            </a:r>
            <a:endParaRPr lang="en-US" sz="3600" b="1" kern="1200" dirty="0">
              <a:solidFill>
                <a:schemeClr val="bg1"/>
              </a:solidFill>
              <a:latin typeface="Halant Medium" panose="020B0604020202020204" charset="0"/>
              <a:ea typeface="Open Sans Bold" panose="020B0806030504020204" pitchFamily="34" charset="0"/>
              <a:cs typeface="Halant Medium" panose="020B0604020202020204" charset="0"/>
            </a:endParaRPr>
          </a:p>
        </p:txBody>
      </p:sp>
      <p:pic>
        <p:nvPicPr>
          <p:cNvPr id="2" name="Picture 1">
            <a:extLst>
              <a:ext uri="{FF2B5EF4-FFF2-40B4-BE49-F238E27FC236}">
                <a16:creationId xmlns:a16="http://schemas.microsoft.com/office/drawing/2014/main" id="{9962BAB8-BA98-468E-B83A-704E4E406B44}"/>
              </a:ext>
            </a:extLst>
          </p:cNvPr>
          <p:cNvPicPr>
            <a:picLocks noChangeAspect="1"/>
          </p:cNvPicPr>
          <p:nvPr/>
        </p:nvPicPr>
        <p:blipFill>
          <a:blip r:embed="rId3"/>
          <a:stretch>
            <a:fillRect/>
          </a:stretch>
        </p:blipFill>
        <p:spPr>
          <a:xfrm>
            <a:off x="301869" y="123198"/>
            <a:ext cx="1905000" cy="1905000"/>
          </a:xfrm>
          <a:prstGeom prst="rect">
            <a:avLst/>
          </a:prstGeom>
        </p:spPr>
      </p:pic>
      <p:pic>
        <p:nvPicPr>
          <p:cNvPr id="4" name="Picture 3">
            <a:extLst>
              <a:ext uri="{FF2B5EF4-FFF2-40B4-BE49-F238E27FC236}">
                <a16:creationId xmlns:a16="http://schemas.microsoft.com/office/drawing/2014/main" id="{4130FB17-EA44-43BF-A2DF-89993520622E}"/>
              </a:ext>
            </a:extLst>
          </p:cNvPr>
          <p:cNvPicPr>
            <a:picLocks noChangeAspect="1"/>
          </p:cNvPicPr>
          <p:nvPr/>
        </p:nvPicPr>
        <p:blipFill>
          <a:blip r:embed="rId4"/>
          <a:stretch>
            <a:fillRect/>
          </a:stretch>
        </p:blipFill>
        <p:spPr>
          <a:xfrm>
            <a:off x="1535725" y="2269567"/>
            <a:ext cx="5855676" cy="4521375"/>
          </a:xfrm>
          <a:prstGeom prst="rect">
            <a:avLst/>
          </a:prstGeom>
        </p:spPr>
      </p:pic>
    </p:spTree>
    <p:extLst>
      <p:ext uri="{BB962C8B-B14F-4D97-AF65-F5344CB8AC3E}">
        <p14:creationId xmlns:p14="http://schemas.microsoft.com/office/powerpoint/2010/main" val="30715147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 name="Rectangle 35">
            <a:extLst>
              <a:ext uri="{FF2B5EF4-FFF2-40B4-BE49-F238E27FC236}">
                <a16:creationId xmlns:a16="http://schemas.microsoft.com/office/drawing/2014/main" id="{427F7AF4-72C6-4B71-9E40-53E8BFEF36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753600" cy="213474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8"/>
          <p:cNvSpPr txBox="1"/>
          <p:nvPr/>
        </p:nvSpPr>
        <p:spPr>
          <a:xfrm>
            <a:off x="152400" y="196058"/>
            <a:ext cx="9601200" cy="1545428"/>
          </a:xfrm>
          <a:prstGeom prst="rect">
            <a:avLst/>
          </a:prstGeom>
          <a:solidFill>
            <a:srgbClr val="4F81BD"/>
          </a:solidFill>
        </p:spPr>
        <p:txBody>
          <a:bodyPr vert="horz" lIns="91440" tIns="45720" rIns="91440" bIns="45720" rtlCol="0" anchor="b">
            <a:noAutofit/>
          </a:bodyPr>
          <a:lstStyle/>
          <a:p>
            <a:pPr algn="ctr">
              <a:lnSpc>
                <a:spcPct val="90000"/>
              </a:lnSpc>
              <a:spcBef>
                <a:spcPct val="0"/>
              </a:spcBef>
              <a:spcAft>
                <a:spcPts val="600"/>
              </a:spcAft>
            </a:pPr>
            <a:r>
              <a:rPr lang="en-US" sz="3600" b="1" dirty="0">
                <a:solidFill>
                  <a:schemeClr val="bg1"/>
                </a:solidFill>
                <a:latin typeface="Halant Medium" panose="020B0604020202020204" charset="0"/>
                <a:ea typeface="Open Sans Bold" panose="020B0806030504020204" pitchFamily="34" charset="0"/>
                <a:cs typeface="Halant Medium" panose="020B0604020202020204" charset="0"/>
              </a:rPr>
              <a:t>Miami-Dade County Public Schools</a:t>
            </a:r>
          </a:p>
          <a:p>
            <a:pPr algn="ctr">
              <a:lnSpc>
                <a:spcPct val="90000"/>
              </a:lnSpc>
              <a:spcBef>
                <a:spcPct val="0"/>
              </a:spcBef>
              <a:spcAft>
                <a:spcPts val="600"/>
              </a:spcAft>
            </a:pPr>
            <a:r>
              <a:rPr lang="en-US" sz="3600" b="1" kern="1200" dirty="0">
                <a:solidFill>
                  <a:schemeClr val="bg1"/>
                </a:solidFill>
                <a:latin typeface="Halant Medium" panose="020B0604020202020204" charset="0"/>
                <a:ea typeface="Open Sans Bold" panose="020B0806030504020204" pitchFamily="34" charset="0"/>
                <a:cs typeface="Halant Medium" panose="020B0604020202020204" charset="0"/>
              </a:rPr>
              <a:t>Title I Migrant Education Program</a:t>
            </a:r>
          </a:p>
        </p:txBody>
      </p:sp>
      <p:sp>
        <p:nvSpPr>
          <p:cNvPr id="6" name="Subtitle 2">
            <a:extLst>
              <a:ext uri="{FF2B5EF4-FFF2-40B4-BE49-F238E27FC236}">
                <a16:creationId xmlns:a16="http://schemas.microsoft.com/office/drawing/2014/main" id="{48121DB8-8BDD-4D8A-BD35-22D11087CD2F}"/>
              </a:ext>
            </a:extLst>
          </p:cNvPr>
          <p:cNvSpPr txBox="1">
            <a:spLocks/>
          </p:cNvSpPr>
          <p:nvPr/>
        </p:nvSpPr>
        <p:spPr>
          <a:xfrm>
            <a:off x="533400" y="2743200"/>
            <a:ext cx="5999480" cy="4375942"/>
          </a:xfrm>
          <a:prstGeom prst="rect">
            <a:avLst/>
          </a:prstGeom>
        </p:spPr>
        <p:txBody>
          <a:bodyPr>
            <a:normAutofit lnSpcReduction="10000"/>
          </a:bodyPr>
          <a:lstStyle>
            <a:lvl1pPr marL="342884" indent="-342884" algn="l" defTabSz="914355"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13" indent="-285736" algn="l" defTabSz="914355"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944" indent="-228588" algn="l" defTabSz="914355"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120" indent="-228588" algn="l" defTabSz="914355"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297" indent="-228588" algn="l" defTabSz="914355"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474" indent="-228588" algn="l" defTabSz="914355"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52" indent="-228588" algn="l" defTabSz="914355"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29" indent="-228588" algn="l" defTabSz="914355"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06" indent="-228588" algn="l" defTabSz="914355"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90000"/>
              </a:lnSpc>
            </a:pPr>
            <a:endParaRPr lang="en-US" sz="880" dirty="0">
              <a:latin typeface="Times New Roman" panose="02020603050405020304" pitchFamily="18" charset="0"/>
              <a:ea typeface="Times New Roman" panose="02020603050405020304" pitchFamily="18" charset="0"/>
            </a:endParaRPr>
          </a:p>
          <a:p>
            <a:pPr marL="0" indent="0">
              <a:lnSpc>
                <a:spcPct val="90000"/>
              </a:lnSpc>
              <a:buNone/>
            </a:pPr>
            <a:r>
              <a:rPr lang="en-US" sz="2000" dirty="0">
                <a:latin typeface="Halant Medium" panose="020B0604020202020204" charset="0"/>
                <a:ea typeface="Times New Roman" panose="02020603050405020304" pitchFamily="18" charset="0"/>
                <a:cs typeface="Halant Medium" panose="020B0604020202020204" charset="0"/>
              </a:rPr>
              <a:t>For more information, please contact:</a:t>
            </a:r>
          </a:p>
          <a:p>
            <a:pPr marL="0" indent="0">
              <a:lnSpc>
                <a:spcPct val="90000"/>
              </a:lnSpc>
              <a:buNone/>
            </a:pPr>
            <a:br>
              <a:rPr lang="en-US" sz="2000" dirty="0">
                <a:latin typeface="Halant Medium" panose="020B0604020202020204" charset="0"/>
                <a:ea typeface="Times New Roman" panose="02020603050405020304" pitchFamily="18" charset="0"/>
                <a:cs typeface="Halant Medium" panose="020B0604020202020204" charset="0"/>
              </a:rPr>
            </a:br>
            <a:r>
              <a:rPr lang="en-US" sz="2000" dirty="0">
                <a:latin typeface="Halant Medium" panose="020B0604020202020204" charset="0"/>
                <a:ea typeface="Times New Roman" panose="02020603050405020304" pitchFamily="18" charset="0"/>
                <a:cs typeface="Halant Medium" panose="020B0604020202020204" charset="0"/>
              </a:rPr>
              <a:t>Title I Migrant Education Program</a:t>
            </a:r>
            <a:br>
              <a:rPr lang="en-US" sz="2000" dirty="0">
                <a:latin typeface="Halant Medium" panose="020B0604020202020204" charset="0"/>
                <a:ea typeface="Times New Roman" panose="02020603050405020304" pitchFamily="18" charset="0"/>
                <a:cs typeface="Halant Medium" panose="020B0604020202020204" charset="0"/>
              </a:rPr>
            </a:br>
            <a:r>
              <a:rPr lang="en-US" sz="2000" dirty="0">
                <a:latin typeface="Halant Medium" panose="020B0604020202020204" charset="0"/>
                <a:ea typeface="Times New Roman" panose="02020603050405020304" pitchFamily="18" charset="0"/>
                <a:cs typeface="Halant Medium" panose="020B0604020202020204" charset="0"/>
              </a:rPr>
              <a:t>28205 SW 124th Court, Bldg. F, room F014</a:t>
            </a:r>
            <a:br>
              <a:rPr lang="en-US" sz="2000" dirty="0">
                <a:latin typeface="Halant Medium" panose="020B0604020202020204" charset="0"/>
                <a:ea typeface="Times New Roman" panose="02020603050405020304" pitchFamily="18" charset="0"/>
                <a:cs typeface="Halant Medium" panose="020B0604020202020204" charset="0"/>
              </a:rPr>
            </a:br>
            <a:r>
              <a:rPr lang="en-US" sz="2000" dirty="0">
                <a:latin typeface="Halant Medium" panose="020B0604020202020204" charset="0"/>
                <a:ea typeface="Times New Roman" panose="02020603050405020304" pitchFamily="18" charset="0"/>
                <a:cs typeface="Halant Medium" panose="020B0604020202020204" charset="0"/>
              </a:rPr>
              <a:t>Homestead, FL  33033</a:t>
            </a:r>
            <a:br>
              <a:rPr lang="en-US" sz="2000" dirty="0">
                <a:latin typeface="Halant Medium" panose="020B0604020202020204" charset="0"/>
                <a:ea typeface="Times New Roman" panose="02020603050405020304" pitchFamily="18" charset="0"/>
                <a:cs typeface="Halant Medium" panose="020B0604020202020204" charset="0"/>
              </a:rPr>
            </a:br>
            <a:r>
              <a:rPr lang="en-US" sz="2000" dirty="0">
                <a:latin typeface="Halant Medium" panose="020B0604020202020204" charset="0"/>
                <a:ea typeface="Times New Roman" panose="02020603050405020304" pitchFamily="18" charset="0"/>
                <a:cs typeface="Halant Medium" panose="020B0604020202020204" charset="0"/>
              </a:rPr>
              <a:t>305-258-4115</a:t>
            </a:r>
          </a:p>
          <a:p>
            <a:pPr marL="0" indent="0">
              <a:lnSpc>
                <a:spcPct val="90000"/>
              </a:lnSpc>
              <a:buNone/>
            </a:pPr>
            <a:endParaRPr lang="pt-BR" sz="2000" dirty="0">
              <a:latin typeface="Halant Medium" panose="020B0604020202020204" charset="0"/>
              <a:ea typeface="Times New Roman" panose="02020603050405020304" pitchFamily="18" charset="0"/>
              <a:cs typeface="Halant Medium" panose="020B0604020202020204" charset="0"/>
            </a:endParaRPr>
          </a:p>
          <a:p>
            <a:pPr marL="0" indent="0">
              <a:lnSpc>
                <a:spcPct val="90000"/>
              </a:lnSpc>
              <a:buNone/>
            </a:pPr>
            <a:r>
              <a:rPr lang="pt-BR" sz="2000" dirty="0">
                <a:latin typeface="Halant Medium" panose="020B0604020202020204" charset="0"/>
                <a:ea typeface="Times New Roman" panose="02020603050405020304" pitchFamily="18" charset="0"/>
                <a:cs typeface="Halant Medium" panose="020B0604020202020204" charset="0"/>
              </a:rPr>
              <a:t>Erica Garcia, Executive Director</a:t>
            </a:r>
          </a:p>
          <a:p>
            <a:pPr marL="0" indent="0">
              <a:lnSpc>
                <a:spcPct val="90000"/>
              </a:lnSpc>
              <a:buNone/>
            </a:pPr>
            <a:r>
              <a:rPr lang="pt-BR" sz="2000" dirty="0">
                <a:latin typeface="Halant Medium" panose="020B0604020202020204" charset="0"/>
                <a:ea typeface="Times New Roman" panose="02020603050405020304" pitchFamily="18" charset="0"/>
                <a:cs typeface="Halant Medium" panose="020B0604020202020204" charset="0"/>
              </a:rPr>
              <a:t>egarcia5@dadeschools.net</a:t>
            </a:r>
          </a:p>
          <a:p>
            <a:pPr marL="0" indent="0">
              <a:lnSpc>
                <a:spcPct val="90000"/>
              </a:lnSpc>
              <a:buNone/>
            </a:pPr>
            <a:endParaRPr lang="en-US" sz="2000" dirty="0">
              <a:latin typeface="Halant Medium" panose="020B0604020202020204" charset="0"/>
              <a:ea typeface="Times New Roman" panose="02020603050405020304" pitchFamily="18" charset="0"/>
              <a:cs typeface="Halant Medium" panose="020B0604020202020204" charset="0"/>
            </a:endParaRPr>
          </a:p>
          <a:p>
            <a:pPr marL="0" indent="0">
              <a:lnSpc>
                <a:spcPct val="90000"/>
              </a:lnSpc>
              <a:buNone/>
            </a:pPr>
            <a:r>
              <a:rPr lang="en-US" sz="2000" dirty="0">
                <a:latin typeface="Halant Medium" panose="020B0604020202020204" charset="0"/>
                <a:ea typeface="Times New Roman" panose="02020603050405020304" pitchFamily="18" charset="0"/>
                <a:cs typeface="Halant Medium" panose="020B0604020202020204" charset="0"/>
              </a:rPr>
              <a:t>Click on the link below to learn more about the History and Purpose of the Migrant Education Program</a:t>
            </a:r>
          </a:p>
          <a:p>
            <a:pPr marL="0" indent="0">
              <a:lnSpc>
                <a:spcPct val="90000"/>
              </a:lnSpc>
              <a:buNone/>
            </a:pPr>
            <a:r>
              <a:rPr kumimoji="0" lang="en-US" sz="1800" b="0" i="0" u="none" strike="noStrike" kern="0" cap="none" spc="0" normalizeH="0" baseline="0" noProof="0" dirty="0">
                <a:ln>
                  <a:noFill/>
                </a:ln>
                <a:solidFill>
                  <a:sysClr val="windowText" lastClr="000000"/>
                </a:solidFill>
                <a:effectLst/>
                <a:uLnTx/>
                <a:uFillTx/>
                <a:hlinkClick r:id="rId3"/>
              </a:rPr>
              <a:t>https://youtu.be/DckPww8V-Ck</a:t>
            </a:r>
            <a:endParaRPr lang="en-US" sz="2000" dirty="0">
              <a:latin typeface="Halant Medium" panose="020B0604020202020204" charset="0"/>
              <a:ea typeface="Times New Roman" panose="02020603050405020304" pitchFamily="18" charset="0"/>
              <a:cs typeface="Halant Medium" panose="020B0604020202020204" charset="0"/>
            </a:endParaRPr>
          </a:p>
          <a:p>
            <a:pPr marL="0" indent="0">
              <a:lnSpc>
                <a:spcPct val="90000"/>
              </a:lnSpc>
              <a:buNone/>
            </a:pPr>
            <a:endParaRPr lang="en-US" sz="880" dirty="0"/>
          </a:p>
        </p:txBody>
      </p:sp>
      <p:pic>
        <p:nvPicPr>
          <p:cNvPr id="3" name="Picture 2" descr="Logo&#10;&#10;Description automatically generated">
            <a:extLst>
              <a:ext uri="{FF2B5EF4-FFF2-40B4-BE49-F238E27FC236}">
                <a16:creationId xmlns:a16="http://schemas.microsoft.com/office/drawing/2014/main" id="{2C9C3B93-E4FC-4C73-9AD2-525FFD5A763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91200" y="2743200"/>
            <a:ext cx="3693624" cy="3037633"/>
          </a:xfrm>
          <a:prstGeom prst="rect">
            <a:avLst/>
          </a:prstGeom>
        </p:spPr>
      </p:pic>
    </p:spTree>
    <p:extLst>
      <p:ext uri="{BB962C8B-B14F-4D97-AF65-F5344CB8AC3E}">
        <p14:creationId xmlns:p14="http://schemas.microsoft.com/office/powerpoint/2010/main" val="19900001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 name="Rectangle 35">
            <a:extLst>
              <a:ext uri="{FF2B5EF4-FFF2-40B4-BE49-F238E27FC236}">
                <a16:creationId xmlns:a16="http://schemas.microsoft.com/office/drawing/2014/main" id="{427F7AF4-72C6-4B71-9E40-53E8BFEF36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753600" cy="213474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8">
            <a:extLst>
              <a:ext uri="{FF2B5EF4-FFF2-40B4-BE49-F238E27FC236}">
                <a16:creationId xmlns:a16="http://schemas.microsoft.com/office/drawing/2014/main" id="{6CB87D06-9F03-4169-BCA7-1697E6A18EEE}"/>
              </a:ext>
            </a:extLst>
          </p:cNvPr>
          <p:cNvSpPr txBox="1"/>
          <p:nvPr/>
        </p:nvSpPr>
        <p:spPr>
          <a:xfrm>
            <a:off x="136849" y="403402"/>
            <a:ext cx="9601200" cy="1272998"/>
          </a:xfrm>
          <a:prstGeom prst="rect">
            <a:avLst/>
          </a:prstGeom>
          <a:solidFill>
            <a:srgbClr val="4F81BD"/>
          </a:solidFill>
        </p:spPr>
        <p:txBody>
          <a:bodyPr vert="horz" lIns="91440" tIns="45720" rIns="91440" bIns="45720" rtlCol="0" anchor="b">
            <a:noAutofit/>
          </a:bodyPr>
          <a:lstStyle/>
          <a:p>
            <a:pPr algn="ctr">
              <a:lnSpc>
                <a:spcPct val="90000"/>
              </a:lnSpc>
              <a:spcBef>
                <a:spcPct val="0"/>
              </a:spcBef>
              <a:spcAft>
                <a:spcPts val="600"/>
              </a:spcAft>
            </a:pPr>
            <a:r>
              <a:rPr lang="en-US" sz="3600" b="1" kern="1200" dirty="0">
                <a:solidFill>
                  <a:schemeClr val="bg1"/>
                </a:solidFill>
                <a:latin typeface="Halant Medium" panose="020B0604020202020204" charset="0"/>
                <a:ea typeface="Open Sans Bold" panose="020B0806030504020204" pitchFamily="34" charset="0"/>
                <a:cs typeface="Halant Medium" panose="020B0604020202020204" charset="0"/>
              </a:rPr>
              <a:t>Cultivating Partnerships!</a:t>
            </a:r>
          </a:p>
        </p:txBody>
      </p:sp>
      <p:sp>
        <p:nvSpPr>
          <p:cNvPr id="13" name="TextBox 12">
            <a:extLst>
              <a:ext uri="{FF2B5EF4-FFF2-40B4-BE49-F238E27FC236}">
                <a16:creationId xmlns:a16="http://schemas.microsoft.com/office/drawing/2014/main" id="{9A8AF626-68BF-4101-AB18-54181DBD4018}"/>
              </a:ext>
            </a:extLst>
          </p:cNvPr>
          <p:cNvSpPr txBox="1"/>
          <p:nvPr/>
        </p:nvSpPr>
        <p:spPr>
          <a:xfrm>
            <a:off x="3787468" y="2772798"/>
            <a:ext cx="5711755" cy="3477875"/>
          </a:xfrm>
          <a:prstGeom prst="rect">
            <a:avLst/>
          </a:prstGeom>
          <a:noFill/>
        </p:spPr>
        <p:txBody>
          <a:bodyPr wrap="square">
            <a:spAutoFit/>
          </a:bodyPr>
          <a:lstStyle/>
          <a:p>
            <a:r>
              <a:rPr lang="en-US" sz="2000" b="0" i="0" dirty="0">
                <a:solidFill>
                  <a:srgbClr val="000000"/>
                </a:solidFill>
                <a:effectLst/>
                <a:latin typeface="Times New Roman" panose="02020603050405020304" pitchFamily="18" charset="0"/>
              </a:rPr>
              <a:t>All families have dreams for their children and want the best for them.​</a:t>
            </a:r>
          </a:p>
          <a:p>
            <a:endParaRPr lang="en-US" sz="2000" b="0" i="0" dirty="0">
              <a:solidFill>
                <a:srgbClr val="000000"/>
              </a:solidFill>
              <a:effectLst/>
              <a:latin typeface="Times New Roman" panose="02020603050405020304" pitchFamily="18" charset="0"/>
            </a:endParaRPr>
          </a:p>
          <a:p>
            <a:r>
              <a:rPr lang="en-US" sz="2000" b="0" i="0" dirty="0">
                <a:solidFill>
                  <a:srgbClr val="000000"/>
                </a:solidFill>
                <a:effectLst/>
                <a:latin typeface="Times New Roman" panose="02020603050405020304" pitchFamily="18" charset="0"/>
              </a:rPr>
              <a:t>All families have the capacity to support their children’s learning in one way or other.</a:t>
            </a:r>
          </a:p>
          <a:p>
            <a:endParaRPr lang="en-US" sz="2000" dirty="0">
              <a:solidFill>
                <a:srgbClr val="000000"/>
              </a:solidFill>
              <a:latin typeface="Times New Roman" panose="02020603050405020304" pitchFamily="18" charset="0"/>
            </a:endParaRPr>
          </a:p>
          <a:p>
            <a:r>
              <a:rPr lang="en-US" sz="2000" b="0" i="0" dirty="0">
                <a:solidFill>
                  <a:srgbClr val="000000"/>
                </a:solidFill>
                <a:effectLst/>
                <a:latin typeface="Times New Roman" panose="02020603050405020304" pitchFamily="18" charset="0"/>
              </a:rPr>
              <a:t>Families and school staff </a:t>
            </a:r>
            <a:r>
              <a:rPr lang="en-US" sz="2000" dirty="0">
                <a:solidFill>
                  <a:srgbClr val="000000"/>
                </a:solidFill>
                <a:latin typeface="Times New Roman" panose="02020603050405020304" pitchFamily="18" charset="0"/>
              </a:rPr>
              <a:t>must be</a:t>
            </a:r>
            <a:r>
              <a:rPr lang="en-US" sz="2000" b="0" i="0" dirty="0">
                <a:solidFill>
                  <a:srgbClr val="000000"/>
                </a:solidFill>
                <a:effectLst/>
                <a:latin typeface="Times New Roman" panose="02020603050405020304" pitchFamily="18" charset="0"/>
              </a:rPr>
              <a:t> equal partners.​</a:t>
            </a:r>
          </a:p>
          <a:p>
            <a:endParaRPr lang="en-US" sz="2000" b="0" i="0" dirty="0">
              <a:solidFill>
                <a:srgbClr val="000000"/>
              </a:solidFill>
              <a:effectLst/>
              <a:latin typeface="Times New Roman" panose="02020603050405020304" pitchFamily="18" charset="0"/>
            </a:endParaRPr>
          </a:p>
          <a:p>
            <a:r>
              <a:rPr lang="en-US" sz="2000" b="0" i="0" dirty="0">
                <a:solidFill>
                  <a:srgbClr val="000000"/>
                </a:solidFill>
                <a:effectLst/>
                <a:latin typeface="Times New Roman" panose="02020603050405020304" pitchFamily="18" charset="0"/>
              </a:rPr>
              <a:t>The responsibility of cultivating and sustaining partnerships among school and home rests with school staff and parents</a:t>
            </a:r>
            <a:r>
              <a:rPr lang="en-US" b="0" i="0" dirty="0">
                <a:solidFill>
                  <a:srgbClr val="000000"/>
                </a:solidFill>
                <a:effectLst/>
                <a:latin typeface="Times New Roman" panose="02020603050405020304" pitchFamily="18" charset="0"/>
              </a:rPr>
              <a:t>.</a:t>
            </a:r>
            <a:endParaRPr lang="en-US" dirty="0"/>
          </a:p>
        </p:txBody>
      </p:sp>
      <p:pic>
        <p:nvPicPr>
          <p:cNvPr id="2" name="Picture 1">
            <a:extLst>
              <a:ext uri="{FF2B5EF4-FFF2-40B4-BE49-F238E27FC236}">
                <a16:creationId xmlns:a16="http://schemas.microsoft.com/office/drawing/2014/main" id="{CBF136C1-3594-44E4-BFAB-13555818A731}"/>
              </a:ext>
            </a:extLst>
          </p:cNvPr>
          <p:cNvPicPr>
            <a:picLocks noChangeAspect="1"/>
          </p:cNvPicPr>
          <p:nvPr/>
        </p:nvPicPr>
        <p:blipFill>
          <a:blip r:embed="rId3"/>
          <a:stretch>
            <a:fillRect/>
          </a:stretch>
        </p:blipFill>
        <p:spPr>
          <a:xfrm>
            <a:off x="254377" y="3198484"/>
            <a:ext cx="3495802" cy="1957649"/>
          </a:xfrm>
          <a:prstGeom prst="rect">
            <a:avLst/>
          </a:prstGeom>
        </p:spPr>
      </p:pic>
    </p:spTree>
    <p:extLst>
      <p:ext uri="{BB962C8B-B14F-4D97-AF65-F5344CB8AC3E}">
        <p14:creationId xmlns:p14="http://schemas.microsoft.com/office/powerpoint/2010/main" val="26421867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 name="Rectangle 35">
            <a:extLst>
              <a:ext uri="{FF2B5EF4-FFF2-40B4-BE49-F238E27FC236}">
                <a16:creationId xmlns:a16="http://schemas.microsoft.com/office/drawing/2014/main" id="{427F7AF4-72C6-4B71-9E40-53E8BFEF36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753600" cy="213474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8">
            <a:extLst>
              <a:ext uri="{FF2B5EF4-FFF2-40B4-BE49-F238E27FC236}">
                <a16:creationId xmlns:a16="http://schemas.microsoft.com/office/drawing/2014/main" id="{6CB87D06-9F03-4169-BCA7-1697E6A18EEE}"/>
              </a:ext>
            </a:extLst>
          </p:cNvPr>
          <p:cNvSpPr txBox="1"/>
          <p:nvPr/>
        </p:nvSpPr>
        <p:spPr>
          <a:xfrm>
            <a:off x="136849" y="403402"/>
            <a:ext cx="9601200" cy="1272998"/>
          </a:xfrm>
          <a:prstGeom prst="rect">
            <a:avLst/>
          </a:prstGeom>
          <a:solidFill>
            <a:srgbClr val="4F81BD"/>
          </a:solidFill>
        </p:spPr>
        <p:txBody>
          <a:bodyPr vert="horz" lIns="91440" tIns="45720" rIns="91440" bIns="45720" rtlCol="0" anchor="b">
            <a:noAutofit/>
          </a:bodyPr>
          <a:lstStyle/>
          <a:p>
            <a:pPr algn="ctr">
              <a:lnSpc>
                <a:spcPct val="90000"/>
              </a:lnSpc>
              <a:spcBef>
                <a:spcPct val="0"/>
              </a:spcBef>
              <a:spcAft>
                <a:spcPts val="600"/>
              </a:spcAft>
            </a:pPr>
            <a:r>
              <a:rPr lang="en-US" sz="3600" b="1" kern="1200" dirty="0">
                <a:solidFill>
                  <a:schemeClr val="bg1"/>
                </a:solidFill>
                <a:latin typeface="Halant Medium" panose="020B0604020202020204" charset="0"/>
                <a:ea typeface="Open Sans Bold" panose="020B0806030504020204" pitchFamily="34" charset="0"/>
                <a:cs typeface="Halant Medium" panose="020B0604020202020204" charset="0"/>
              </a:rPr>
              <a:t>Cultivating Partnerships!</a:t>
            </a:r>
          </a:p>
        </p:txBody>
      </p:sp>
      <p:sp>
        <p:nvSpPr>
          <p:cNvPr id="13" name="TextBox 12">
            <a:extLst>
              <a:ext uri="{FF2B5EF4-FFF2-40B4-BE49-F238E27FC236}">
                <a16:creationId xmlns:a16="http://schemas.microsoft.com/office/drawing/2014/main" id="{9A8AF626-68BF-4101-AB18-54181DBD4018}"/>
              </a:ext>
            </a:extLst>
          </p:cNvPr>
          <p:cNvSpPr txBox="1"/>
          <p:nvPr/>
        </p:nvSpPr>
        <p:spPr>
          <a:xfrm>
            <a:off x="307418" y="5890273"/>
            <a:ext cx="2932412" cy="1015663"/>
          </a:xfrm>
          <a:prstGeom prst="rect">
            <a:avLst/>
          </a:prstGeom>
          <a:noFill/>
        </p:spPr>
        <p:txBody>
          <a:bodyPr wrap="square">
            <a:spAutoFit/>
          </a:bodyPr>
          <a:lstStyle/>
          <a:p>
            <a:r>
              <a:rPr lang="en-US" sz="2000" b="0" i="0" dirty="0">
                <a:solidFill>
                  <a:srgbClr val="000000"/>
                </a:solidFill>
                <a:effectLst/>
                <a:latin typeface="Times New Roman" panose="02020603050405020304" pitchFamily="18" charset="0"/>
              </a:rPr>
              <a:t>All Parent Leaders can help cultivate partnerships!</a:t>
            </a:r>
            <a:endParaRPr lang="en-US" dirty="0"/>
          </a:p>
        </p:txBody>
      </p:sp>
      <p:pic>
        <p:nvPicPr>
          <p:cNvPr id="3" name="Picture 2">
            <a:extLst>
              <a:ext uri="{FF2B5EF4-FFF2-40B4-BE49-F238E27FC236}">
                <a16:creationId xmlns:a16="http://schemas.microsoft.com/office/drawing/2014/main" id="{14147B6B-D437-4439-A1CD-9D7C2F430F2F}"/>
              </a:ext>
            </a:extLst>
          </p:cNvPr>
          <p:cNvPicPr>
            <a:picLocks noChangeAspect="1"/>
          </p:cNvPicPr>
          <p:nvPr/>
        </p:nvPicPr>
        <p:blipFill>
          <a:blip r:embed="rId3"/>
          <a:stretch>
            <a:fillRect/>
          </a:stretch>
        </p:blipFill>
        <p:spPr>
          <a:xfrm>
            <a:off x="136849" y="152789"/>
            <a:ext cx="1798091" cy="1774223"/>
          </a:xfrm>
          <a:prstGeom prst="rect">
            <a:avLst/>
          </a:prstGeom>
        </p:spPr>
      </p:pic>
      <p:pic>
        <p:nvPicPr>
          <p:cNvPr id="4" name="Picture 3">
            <a:extLst>
              <a:ext uri="{FF2B5EF4-FFF2-40B4-BE49-F238E27FC236}">
                <a16:creationId xmlns:a16="http://schemas.microsoft.com/office/drawing/2014/main" id="{2E7B7D1F-4C34-4200-BFD0-7B111E9F587A}"/>
              </a:ext>
            </a:extLst>
          </p:cNvPr>
          <p:cNvPicPr>
            <a:picLocks noChangeAspect="1"/>
          </p:cNvPicPr>
          <p:nvPr/>
        </p:nvPicPr>
        <p:blipFill>
          <a:blip r:embed="rId4"/>
          <a:stretch>
            <a:fillRect/>
          </a:stretch>
        </p:blipFill>
        <p:spPr>
          <a:xfrm>
            <a:off x="7818660" y="168328"/>
            <a:ext cx="1798091" cy="1798091"/>
          </a:xfrm>
          <a:prstGeom prst="rect">
            <a:avLst/>
          </a:prstGeom>
        </p:spPr>
      </p:pic>
      <p:pic>
        <p:nvPicPr>
          <p:cNvPr id="5" name="Picture 4">
            <a:extLst>
              <a:ext uri="{FF2B5EF4-FFF2-40B4-BE49-F238E27FC236}">
                <a16:creationId xmlns:a16="http://schemas.microsoft.com/office/drawing/2014/main" id="{070FAFC0-FA58-48A3-A0BD-8C5E8BDE8010}"/>
              </a:ext>
            </a:extLst>
          </p:cNvPr>
          <p:cNvPicPr>
            <a:picLocks noChangeAspect="1"/>
          </p:cNvPicPr>
          <p:nvPr/>
        </p:nvPicPr>
        <p:blipFill>
          <a:blip r:embed="rId5"/>
          <a:stretch>
            <a:fillRect/>
          </a:stretch>
        </p:blipFill>
        <p:spPr>
          <a:xfrm>
            <a:off x="1143000" y="2410462"/>
            <a:ext cx="4495800" cy="3367511"/>
          </a:xfrm>
          <a:prstGeom prst="rect">
            <a:avLst/>
          </a:prstGeom>
        </p:spPr>
      </p:pic>
      <p:pic>
        <p:nvPicPr>
          <p:cNvPr id="6" name="Picture 5">
            <a:extLst>
              <a:ext uri="{FF2B5EF4-FFF2-40B4-BE49-F238E27FC236}">
                <a16:creationId xmlns:a16="http://schemas.microsoft.com/office/drawing/2014/main" id="{C766F892-A46A-437D-B383-506B15550449}"/>
              </a:ext>
            </a:extLst>
          </p:cNvPr>
          <p:cNvPicPr>
            <a:picLocks noChangeAspect="1"/>
          </p:cNvPicPr>
          <p:nvPr/>
        </p:nvPicPr>
        <p:blipFill>
          <a:blip r:embed="rId6"/>
          <a:stretch>
            <a:fillRect/>
          </a:stretch>
        </p:blipFill>
        <p:spPr>
          <a:xfrm>
            <a:off x="6501513" y="2941106"/>
            <a:ext cx="2747315" cy="3660161"/>
          </a:xfrm>
          <a:prstGeom prst="rect">
            <a:avLst/>
          </a:prstGeom>
        </p:spPr>
      </p:pic>
    </p:spTree>
    <p:extLst>
      <p:ext uri="{BB962C8B-B14F-4D97-AF65-F5344CB8AC3E}">
        <p14:creationId xmlns:p14="http://schemas.microsoft.com/office/powerpoint/2010/main" val="35560062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 name="Rectangle 35">
            <a:extLst>
              <a:ext uri="{FF2B5EF4-FFF2-40B4-BE49-F238E27FC236}">
                <a16:creationId xmlns:a16="http://schemas.microsoft.com/office/drawing/2014/main" id="{427F7AF4-72C6-4B71-9E40-53E8BFEF36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753600" cy="213474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8"/>
          <p:cNvSpPr txBox="1"/>
          <p:nvPr/>
        </p:nvSpPr>
        <p:spPr>
          <a:xfrm>
            <a:off x="152400" y="316259"/>
            <a:ext cx="6019800" cy="1327943"/>
          </a:xfrm>
          <a:prstGeom prst="rect">
            <a:avLst/>
          </a:prstGeom>
          <a:solidFill>
            <a:srgbClr val="4F81BD"/>
          </a:solidFill>
        </p:spPr>
        <p:txBody>
          <a:bodyPr vert="horz" lIns="91440" tIns="45720" rIns="91440" bIns="45720" rtlCol="0" anchor="b">
            <a:noAutofit/>
          </a:bodyPr>
          <a:lstStyle/>
          <a:p>
            <a:pPr algn="ctr">
              <a:lnSpc>
                <a:spcPct val="90000"/>
              </a:lnSpc>
              <a:spcBef>
                <a:spcPct val="0"/>
              </a:spcBef>
              <a:spcAft>
                <a:spcPts val="600"/>
              </a:spcAft>
            </a:pPr>
            <a:r>
              <a:rPr lang="en-US" sz="3600" b="1" dirty="0">
                <a:solidFill>
                  <a:schemeClr val="bg1"/>
                </a:solidFill>
                <a:latin typeface="Halant Medium" panose="020B0604020202020204" charset="0"/>
                <a:ea typeface="Open Sans Bold" panose="020B0806030504020204" pitchFamily="34" charset="0"/>
                <a:cs typeface="Halant Medium" panose="020B0604020202020204" charset="0"/>
              </a:rPr>
              <a:t>Positive Effects of Parental Engagement</a:t>
            </a:r>
            <a:endParaRPr lang="en-US" sz="3600" b="1" kern="1200" dirty="0">
              <a:solidFill>
                <a:schemeClr val="bg1"/>
              </a:solidFill>
              <a:latin typeface="Halant Medium" panose="020B0604020202020204" charset="0"/>
              <a:ea typeface="Open Sans Bold" panose="020B0806030504020204" pitchFamily="34" charset="0"/>
              <a:cs typeface="Halant Medium" panose="020B0604020202020204" charset="0"/>
            </a:endParaRPr>
          </a:p>
        </p:txBody>
      </p:sp>
      <p:sp>
        <p:nvSpPr>
          <p:cNvPr id="6" name="Subtitle 2">
            <a:extLst>
              <a:ext uri="{FF2B5EF4-FFF2-40B4-BE49-F238E27FC236}">
                <a16:creationId xmlns:a16="http://schemas.microsoft.com/office/drawing/2014/main" id="{48121DB8-8BDD-4D8A-BD35-22D11087CD2F}"/>
              </a:ext>
            </a:extLst>
          </p:cNvPr>
          <p:cNvSpPr txBox="1">
            <a:spLocks/>
          </p:cNvSpPr>
          <p:nvPr/>
        </p:nvSpPr>
        <p:spPr>
          <a:xfrm>
            <a:off x="533400" y="2743200"/>
            <a:ext cx="5999480" cy="3962399"/>
          </a:xfrm>
          <a:prstGeom prst="rect">
            <a:avLst/>
          </a:prstGeom>
        </p:spPr>
        <p:txBody>
          <a:bodyPr>
            <a:normAutofit/>
          </a:bodyPr>
          <a:lstStyle>
            <a:lvl1pPr marL="342884" indent="-342884" algn="l" defTabSz="914355"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13" indent="-285736" algn="l" defTabSz="914355"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944" indent="-228588" algn="l" defTabSz="914355"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120" indent="-228588" algn="l" defTabSz="914355"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297" indent="-228588" algn="l" defTabSz="914355"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474" indent="-228588" algn="l" defTabSz="914355"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52" indent="-228588" algn="l" defTabSz="914355"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29" indent="-228588" algn="l" defTabSz="914355"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06" indent="-228588" algn="l" defTabSz="914355"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90000"/>
              </a:lnSpc>
            </a:pPr>
            <a:endParaRPr lang="en-US" sz="880" dirty="0">
              <a:latin typeface="Times New Roman" panose="02020603050405020304" pitchFamily="18" charset="0"/>
              <a:ea typeface="Times New Roman" panose="02020603050405020304" pitchFamily="18" charset="0"/>
            </a:endParaRPr>
          </a:p>
          <a:p>
            <a:pPr>
              <a:lnSpc>
                <a:spcPct val="90000"/>
              </a:lnSpc>
            </a:pPr>
            <a:endParaRPr lang="en-US" sz="880" dirty="0"/>
          </a:p>
        </p:txBody>
      </p:sp>
      <p:sp>
        <p:nvSpPr>
          <p:cNvPr id="7" name="TextBox 6">
            <a:extLst>
              <a:ext uri="{FF2B5EF4-FFF2-40B4-BE49-F238E27FC236}">
                <a16:creationId xmlns:a16="http://schemas.microsoft.com/office/drawing/2014/main" id="{2D8BD016-3922-47A6-B987-F8E5D1483D7B}"/>
              </a:ext>
            </a:extLst>
          </p:cNvPr>
          <p:cNvSpPr txBox="1"/>
          <p:nvPr/>
        </p:nvSpPr>
        <p:spPr>
          <a:xfrm>
            <a:off x="333308" y="2315415"/>
            <a:ext cx="9086984" cy="4154984"/>
          </a:xfrm>
          <a:prstGeom prst="rect">
            <a:avLst/>
          </a:prstGeom>
          <a:noFill/>
        </p:spPr>
        <p:txBody>
          <a:bodyPr wrap="square">
            <a:spAutoFit/>
          </a:bodyPr>
          <a:lstStyle/>
          <a:p>
            <a:r>
              <a:rPr lang="en-US" sz="2400" dirty="0"/>
              <a:t>When families are stakeholders in students’ education, there’s a positive impact on student success.</a:t>
            </a:r>
          </a:p>
          <a:p>
            <a:endParaRPr lang="en-US" sz="2400" dirty="0"/>
          </a:p>
          <a:p>
            <a:r>
              <a:rPr lang="en-US" sz="2400" dirty="0"/>
              <a:t>When families get involved and engaged in their child’s education, students are more likely to:</a:t>
            </a:r>
          </a:p>
          <a:p>
            <a:pPr marL="285750" indent="-285750">
              <a:buFont typeface="Arial" panose="020B0604020202020204" pitchFamily="34" charset="0"/>
              <a:buChar char="•"/>
            </a:pPr>
            <a:r>
              <a:rPr lang="en-US" sz="2400" dirty="0"/>
              <a:t>graduate for high school; </a:t>
            </a:r>
          </a:p>
          <a:p>
            <a:pPr marL="285750" indent="-285750">
              <a:buFont typeface="Arial" panose="020B0604020202020204" pitchFamily="34" charset="0"/>
              <a:buChar char="•"/>
            </a:pPr>
            <a:r>
              <a:rPr lang="en-US" sz="2400" dirty="0"/>
              <a:t>earn higher grades;</a:t>
            </a:r>
          </a:p>
          <a:p>
            <a:pPr marL="285750" indent="-285750">
              <a:buFont typeface="Arial" panose="020B0604020202020204" pitchFamily="34" charset="0"/>
              <a:buChar char="•"/>
            </a:pPr>
            <a:r>
              <a:rPr lang="en-US" sz="2400" dirty="0"/>
              <a:t>show gains in reading and math;</a:t>
            </a:r>
          </a:p>
          <a:p>
            <a:pPr marL="285750" indent="-285750">
              <a:buFont typeface="Arial" panose="020B0604020202020204" pitchFamily="34" charset="0"/>
              <a:buChar char="•"/>
            </a:pPr>
            <a:r>
              <a:rPr lang="en-US" sz="2400" dirty="0"/>
              <a:t>have better attendance;</a:t>
            </a:r>
          </a:p>
          <a:p>
            <a:pPr marL="285750" indent="-285750">
              <a:buFont typeface="Arial" panose="020B0604020202020204" pitchFamily="34" charset="0"/>
              <a:buChar char="•"/>
            </a:pPr>
            <a:r>
              <a:rPr lang="en-US" sz="2400" dirty="0"/>
              <a:t>less likely to have behavior issues;</a:t>
            </a:r>
          </a:p>
          <a:p>
            <a:pPr marL="285750" indent="-285750">
              <a:buFont typeface="Arial" panose="020B0604020202020204" pitchFamily="34" charset="0"/>
              <a:buChar char="•"/>
            </a:pPr>
            <a:r>
              <a:rPr lang="en-US" sz="2400" dirty="0"/>
              <a:t>more likely to go to college.</a:t>
            </a:r>
          </a:p>
        </p:txBody>
      </p:sp>
      <p:pic>
        <p:nvPicPr>
          <p:cNvPr id="3" name="Picture 2">
            <a:extLst>
              <a:ext uri="{FF2B5EF4-FFF2-40B4-BE49-F238E27FC236}">
                <a16:creationId xmlns:a16="http://schemas.microsoft.com/office/drawing/2014/main" id="{4AFC9139-ED66-4442-B676-F7DC94B0EB71}"/>
              </a:ext>
            </a:extLst>
          </p:cNvPr>
          <p:cNvPicPr>
            <a:picLocks noChangeAspect="1"/>
          </p:cNvPicPr>
          <p:nvPr/>
        </p:nvPicPr>
        <p:blipFill>
          <a:blip r:embed="rId3"/>
          <a:stretch>
            <a:fillRect/>
          </a:stretch>
        </p:blipFill>
        <p:spPr>
          <a:xfrm>
            <a:off x="6352540" y="213323"/>
            <a:ext cx="3267844" cy="1700522"/>
          </a:xfrm>
          <a:prstGeom prst="rect">
            <a:avLst/>
          </a:prstGeom>
        </p:spPr>
      </p:pic>
      <p:pic>
        <p:nvPicPr>
          <p:cNvPr id="2" name="Picture 1">
            <a:extLst>
              <a:ext uri="{FF2B5EF4-FFF2-40B4-BE49-F238E27FC236}">
                <a16:creationId xmlns:a16="http://schemas.microsoft.com/office/drawing/2014/main" id="{DE8CCD72-ED14-4E34-9BA7-1B625FE2D523}"/>
              </a:ext>
            </a:extLst>
          </p:cNvPr>
          <p:cNvPicPr>
            <a:picLocks noChangeAspect="1"/>
          </p:cNvPicPr>
          <p:nvPr/>
        </p:nvPicPr>
        <p:blipFill>
          <a:blip r:embed="rId4"/>
          <a:stretch>
            <a:fillRect/>
          </a:stretch>
        </p:blipFill>
        <p:spPr>
          <a:xfrm>
            <a:off x="5075257" y="3890936"/>
            <a:ext cx="4323264" cy="3242448"/>
          </a:xfrm>
          <a:prstGeom prst="rect">
            <a:avLst/>
          </a:prstGeom>
        </p:spPr>
      </p:pic>
    </p:spTree>
    <p:extLst>
      <p:ext uri="{BB962C8B-B14F-4D97-AF65-F5344CB8AC3E}">
        <p14:creationId xmlns:p14="http://schemas.microsoft.com/office/powerpoint/2010/main" val="7858536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 name="Rectangle 35">
            <a:extLst>
              <a:ext uri="{FF2B5EF4-FFF2-40B4-BE49-F238E27FC236}">
                <a16:creationId xmlns:a16="http://schemas.microsoft.com/office/drawing/2014/main" id="{427F7AF4-72C6-4B71-9E40-53E8BFEF36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753600" cy="213474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Subtitle 2">
            <a:extLst>
              <a:ext uri="{FF2B5EF4-FFF2-40B4-BE49-F238E27FC236}">
                <a16:creationId xmlns:a16="http://schemas.microsoft.com/office/drawing/2014/main" id="{48121DB8-8BDD-4D8A-BD35-22D11087CD2F}"/>
              </a:ext>
            </a:extLst>
          </p:cNvPr>
          <p:cNvSpPr txBox="1">
            <a:spLocks/>
          </p:cNvSpPr>
          <p:nvPr/>
        </p:nvSpPr>
        <p:spPr>
          <a:xfrm>
            <a:off x="685800" y="2939821"/>
            <a:ext cx="4021609" cy="2134749"/>
          </a:xfrm>
          <a:prstGeom prst="rect">
            <a:avLst/>
          </a:prstGeom>
        </p:spPr>
        <p:txBody>
          <a:bodyPr>
            <a:normAutofit/>
          </a:bodyPr>
          <a:lstStyle>
            <a:lvl1pPr marL="342884" indent="-342884" algn="l" defTabSz="914355"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13" indent="-285736" algn="l" defTabSz="914355"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944" indent="-228588" algn="l" defTabSz="914355"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120" indent="-228588" algn="l" defTabSz="914355"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297" indent="-228588" algn="l" defTabSz="914355"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474" indent="-228588" algn="l" defTabSz="914355"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52" indent="-228588" algn="l" defTabSz="914355"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29" indent="-228588" algn="l" defTabSz="914355"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06" indent="-228588" algn="l" defTabSz="914355"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90000"/>
              </a:lnSpc>
              <a:buNone/>
            </a:pPr>
            <a:r>
              <a:rPr lang="en-US" sz="2000" dirty="0">
                <a:latin typeface="Times New Roman" panose="02020603050405020304" pitchFamily="18" charset="0"/>
                <a:ea typeface="Times New Roman" panose="02020603050405020304" pitchFamily="18" charset="0"/>
              </a:rPr>
              <a:t>Studies show that increased communication efforts between families and schools can have a positive impact on school success and student outcomes.</a:t>
            </a:r>
          </a:p>
        </p:txBody>
      </p:sp>
      <p:sp>
        <p:nvSpPr>
          <p:cNvPr id="12" name="TextBox 8">
            <a:extLst>
              <a:ext uri="{FF2B5EF4-FFF2-40B4-BE49-F238E27FC236}">
                <a16:creationId xmlns:a16="http://schemas.microsoft.com/office/drawing/2014/main" id="{6CB87D06-9F03-4169-BCA7-1697E6A18EEE}"/>
              </a:ext>
            </a:extLst>
          </p:cNvPr>
          <p:cNvSpPr txBox="1"/>
          <p:nvPr/>
        </p:nvSpPr>
        <p:spPr>
          <a:xfrm>
            <a:off x="136849" y="403402"/>
            <a:ext cx="9601200" cy="1272998"/>
          </a:xfrm>
          <a:prstGeom prst="rect">
            <a:avLst/>
          </a:prstGeom>
          <a:solidFill>
            <a:srgbClr val="4F81BD"/>
          </a:solidFill>
        </p:spPr>
        <p:txBody>
          <a:bodyPr vert="horz" lIns="91440" tIns="45720" rIns="91440" bIns="45720" rtlCol="0" anchor="b">
            <a:noAutofit/>
          </a:bodyPr>
          <a:lstStyle/>
          <a:p>
            <a:pPr algn="ctr">
              <a:lnSpc>
                <a:spcPct val="90000"/>
              </a:lnSpc>
              <a:spcBef>
                <a:spcPct val="0"/>
              </a:spcBef>
              <a:spcAft>
                <a:spcPts val="600"/>
              </a:spcAft>
            </a:pPr>
            <a:r>
              <a:rPr lang="en-US" sz="3600" b="1" kern="1200" dirty="0">
                <a:solidFill>
                  <a:schemeClr val="bg1"/>
                </a:solidFill>
                <a:latin typeface="Halant Medium" panose="020B0604020202020204" charset="0"/>
                <a:ea typeface="Open Sans Bold" panose="020B0806030504020204" pitchFamily="34" charset="0"/>
                <a:cs typeface="Halant Medium" panose="020B0604020202020204" charset="0"/>
              </a:rPr>
              <a:t>What do studies say?</a:t>
            </a:r>
          </a:p>
        </p:txBody>
      </p:sp>
      <p:pic>
        <p:nvPicPr>
          <p:cNvPr id="10" name="Picture 9" descr="A picture containing clipart&#10;&#10;Description automatically generated">
            <a:extLst>
              <a:ext uri="{FF2B5EF4-FFF2-40B4-BE49-F238E27FC236}">
                <a16:creationId xmlns:a16="http://schemas.microsoft.com/office/drawing/2014/main" id="{4B276B34-BDEE-4950-A7A2-48E705ABA707}"/>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457200" y="101117"/>
            <a:ext cx="1505712" cy="1877568"/>
          </a:xfrm>
          <a:prstGeom prst="rect">
            <a:avLst/>
          </a:prstGeom>
        </p:spPr>
      </p:pic>
      <p:sp>
        <p:nvSpPr>
          <p:cNvPr id="7" name="Google Shape;364;p72">
            <a:extLst>
              <a:ext uri="{FF2B5EF4-FFF2-40B4-BE49-F238E27FC236}">
                <a16:creationId xmlns:a16="http://schemas.microsoft.com/office/drawing/2014/main" id="{20156768-5373-40EA-BC63-EE343A23A0BC}"/>
              </a:ext>
            </a:extLst>
          </p:cNvPr>
          <p:cNvSpPr txBox="1"/>
          <p:nvPr/>
        </p:nvSpPr>
        <p:spPr>
          <a:xfrm>
            <a:off x="1428541" y="5074570"/>
            <a:ext cx="3148800" cy="9072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u="sng" dirty="0">
                <a:solidFill>
                  <a:srgbClr val="FFFFFF"/>
                </a:solidFill>
                <a:latin typeface="Open Sans"/>
                <a:ea typeface="Open Sans"/>
                <a:cs typeface="Open Sans"/>
                <a:sym typeface="Open Sans"/>
                <a:hlinkClick r:id="rId5"/>
              </a:rPr>
              <a:t>Nellie Maye Education Foundation</a:t>
            </a:r>
            <a:endParaRPr dirty="0">
              <a:solidFill>
                <a:srgbClr val="FFFFFF"/>
              </a:solidFill>
              <a:latin typeface="Open Sans"/>
              <a:ea typeface="Open Sans"/>
              <a:cs typeface="Open Sans"/>
              <a:sym typeface="Open Sans"/>
            </a:endParaRPr>
          </a:p>
        </p:txBody>
      </p:sp>
      <p:pic>
        <p:nvPicPr>
          <p:cNvPr id="3" name="Picture 2">
            <a:extLst>
              <a:ext uri="{FF2B5EF4-FFF2-40B4-BE49-F238E27FC236}">
                <a16:creationId xmlns:a16="http://schemas.microsoft.com/office/drawing/2014/main" id="{99FB8EC5-015E-4873-809F-4609BFFB9A98}"/>
              </a:ext>
            </a:extLst>
          </p:cNvPr>
          <p:cNvPicPr>
            <a:picLocks noChangeAspect="1"/>
          </p:cNvPicPr>
          <p:nvPr/>
        </p:nvPicPr>
        <p:blipFill>
          <a:blip r:embed="rId6"/>
          <a:stretch>
            <a:fillRect/>
          </a:stretch>
        </p:blipFill>
        <p:spPr>
          <a:xfrm>
            <a:off x="5199706" y="2743200"/>
            <a:ext cx="4183740" cy="3136442"/>
          </a:xfrm>
          <a:prstGeom prst="rect">
            <a:avLst/>
          </a:prstGeom>
        </p:spPr>
      </p:pic>
    </p:spTree>
    <p:extLst>
      <p:ext uri="{BB962C8B-B14F-4D97-AF65-F5344CB8AC3E}">
        <p14:creationId xmlns:p14="http://schemas.microsoft.com/office/powerpoint/2010/main" val="41113672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 name="Rectangle 35">
            <a:extLst>
              <a:ext uri="{FF2B5EF4-FFF2-40B4-BE49-F238E27FC236}">
                <a16:creationId xmlns:a16="http://schemas.microsoft.com/office/drawing/2014/main" id="{427F7AF4-72C6-4B71-9E40-53E8BFEF36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753600" cy="213474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Subtitle 2">
            <a:extLst>
              <a:ext uri="{FF2B5EF4-FFF2-40B4-BE49-F238E27FC236}">
                <a16:creationId xmlns:a16="http://schemas.microsoft.com/office/drawing/2014/main" id="{48121DB8-8BDD-4D8A-BD35-22D11087CD2F}"/>
              </a:ext>
            </a:extLst>
          </p:cNvPr>
          <p:cNvSpPr txBox="1">
            <a:spLocks/>
          </p:cNvSpPr>
          <p:nvPr/>
        </p:nvSpPr>
        <p:spPr>
          <a:xfrm>
            <a:off x="457200" y="4652093"/>
            <a:ext cx="4021609" cy="2134749"/>
          </a:xfrm>
          <a:prstGeom prst="rect">
            <a:avLst/>
          </a:prstGeom>
        </p:spPr>
        <p:txBody>
          <a:bodyPr>
            <a:normAutofit/>
          </a:bodyPr>
          <a:lstStyle>
            <a:lvl1pPr marL="342884" indent="-342884" algn="l" defTabSz="914355"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13" indent="-285736" algn="l" defTabSz="914355"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944" indent="-228588" algn="l" defTabSz="914355"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120" indent="-228588" algn="l" defTabSz="914355"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297" indent="-228588" algn="l" defTabSz="914355"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474" indent="-228588" algn="l" defTabSz="914355"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52" indent="-228588" algn="l" defTabSz="914355"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29" indent="-228588" algn="l" defTabSz="914355"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06" indent="-228588" algn="l" defTabSz="914355"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90000"/>
              </a:lnSpc>
              <a:buNone/>
            </a:pPr>
            <a:r>
              <a:rPr lang="en" sz="2000" dirty="0">
                <a:latin typeface="Open Sans"/>
                <a:ea typeface="Open Sans"/>
                <a:cs typeface="Open Sans"/>
                <a:sym typeface="Open Sans"/>
              </a:rPr>
              <a:t>Students </a:t>
            </a:r>
            <a:r>
              <a:rPr lang="en" sz="2000" b="1" dirty="0">
                <a:solidFill>
                  <a:srgbClr val="0064C3"/>
                </a:solidFill>
                <a:latin typeface="Open Sans"/>
                <a:ea typeface="Open Sans"/>
                <a:cs typeface="Open Sans"/>
                <a:sym typeface="Open Sans"/>
              </a:rPr>
              <a:t>do better</a:t>
            </a:r>
            <a:r>
              <a:rPr lang="en" sz="2000" dirty="0">
                <a:solidFill>
                  <a:srgbClr val="0064C3"/>
                </a:solidFill>
                <a:latin typeface="Open Sans"/>
                <a:ea typeface="Open Sans"/>
                <a:cs typeface="Open Sans"/>
                <a:sym typeface="Open Sans"/>
              </a:rPr>
              <a:t> </a:t>
            </a:r>
            <a:r>
              <a:rPr lang="en" sz="2000" dirty="0">
                <a:latin typeface="Open Sans"/>
                <a:ea typeface="Open Sans"/>
                <a:cs typeface="Open Sans"/>
                <a:sym typeface="Open Sans"/>
              </a:rPr>
              <a:t>when families and educators </a:t>
            </a:r>
            <a:r>
              <a:rPr lang="en" sz="2000" b="1" dirty="0">
                <a:solidFill>
                  <a:srgbClr val="0064C3"/>
                </a:solidFill>
                <a:latin typeface="Open Sans"/>
                <a:ea typeface="Open Sans"/>
                <a:cs typeface="Open Sans"/>
                <a:sym typeface="Open Sans"/>
              </a:rPr>
              <a:t>work together</a:t>
            </a:r>
            <a:r>
              <a:rPr lang="en" sz="2000" dirty="0">
                <a:latin typeface="Open Sans"/>
                <a:ea typeface="Open Sans"/>
                <a:cs typeface="Open Sans"/>
                <a:sym typeface="Open Sans"/>
              </a:rPr>
              <a:t> as equal partners.</a:t>
            </a:r>
          </a:p>
          <a:p>
            <a:pPr marL="0" indent="0">
              <a:lnSpc>
                <a:spcPct val="90000"/>
              </a:lnSpc>
              <a:buNone/>
            </a:pPr>
            <a:endParaRPr lang="en" sz="2000" dirty="0">
              <a:latin typeface="Open Sans"/>
              <a:ea typeface="Open Sans"/>
              <a:cs typeface="Open Sans"/>
              <a:sym typeface="Open Sans"/>
            </a:endParaRPr>
          </a:p>
          <a:p>
            <a:pPr marL="0" indent="0">
              <a:lnSpc>
                <a:spcPct val="90000"/>
              </a:lnSpc>
              <a:buNone/>
            </a:pPr>
            <a:endParaRPr lang="en-US" sz="2000" dirty="0">
              <a:latin typeface="Times New Roman" panose="02020603050405020304" pitchFamily="18" charset="0"/>
              <a:ea typeface="Times New Roman" panose="02020603050405020304" pitchFamily="18" charset="0"/>
            </a:endParaRPr>
          </a:p>
        </p:txBody>
      </p:sp>
      <p:sp>
        <p:nvSpPr>
          <p:cNvPr id="12" name="TextBox 8">
            <a:extLst>
              <a:ext uri="{FF2B5EF4-FFF2-40B4-BE49-F238E27FC236}">
                <a16:creationId xmlns:a16="http://schemas.microsoft.com/office/drawing/2014/main" id="{6CB87D06-9F03-4169-BCA7-1697E6A18EEE}"/>
              </a:ext>
            </a:extLst>
          </p:cNvPr>
          <p:cNvSpPr txBox="1"/>
          <p:nvPr/>
        </p:nvSpPr>
        <p:spPr>
          <a:xfrm>
            <a:off x="136849" y="403402"/>
            <a:ext cx="9601200" cy="1272998"/>
          </a:xfrm>
          <a:prstGeom prst="rect">
            <a:avLst/>
          </a:prstGeom>
          <a:solidFill>
            <a:srgbClr val="4F81BD"/>
          </a:solidFill>
        </p:spPr>
        <p:txBody>
          <a:bodyPr vert="horz" lIns="91440" tIns="45720" rIns="91440" bIns="45720" rtlCol="0" anchor="b">
            <a:noAutofit/>
          </a:bodyPr>
          <a:lstStyle/>
          <a:p>
            <a:pPr algn="ctr">
              <a:lnSpc>
                <a:spcPct val="90000"/>
              </a:lnSpc>
              <a:spcBef>
                <a:spcPct val="0"/>
              </a:spcBef>
              <a:spcAft>
                <a:spcPts val="600"/>
              </a:spcAft>
            </a:pPr>
            <a:r>
              <a:rPr lang="en-US" sz="3600" b="1" kern="1200" dirty="0">
                <a:solidFill>
                  <a:schemeClr val="bg1"/>
                </a:solidFill>
                <a:latin typeface="Halant Medium" panose="020B0604020202020204" charset="0"/>
                <a:ea typeface="Open Sans Bold" panose="020B0806030504020204" pitchFamily="34" charset="0"/>
                <a:cs typeface="Halant Medium" panose="020B0604020202020204" charset="0"/>
              </a:rPr>
              <a:t>Migrant Early Childhood Learning Program</a:t>
            </a:r>
          </a:p>
          <a:p>
            <a:pPr algn="ctr">
              <a:lnSpc>
                <a:spcPct val="90000"/>
              </a:lnSpc>
              <a:spcBef>
                <a:spcPct val="0"/>
              </a:spcBef>
              <a:spcAft>
                <a:spcPts val="600"/>
              </a:spcAft>
            </a:pPr>
            <a:r>
              <a:rPr lang="en-US" sz="3600" b="1" dirty="0">
                <a:solidFill>
                  <a:schemeClr val="bg1"/>
                </a:solidFill>
                <a:latin typeface="Halant Medium" panose="020B0604020202020204" charset="0"/>
                <a:ea typeface="Open Sans Bold" panose="020B0806030504020204" pitchFamily="34" charset="0"/>
                <a:cs typeface="Halant Medium" panose="020B0604020202020204" charset="0"/>
              </a:rPr>
              <a:t>Parent Engagement</a:t>
            </a:r>
            <a:endParaRPr lang="en-US" sz="3600" b="1" kern="1200" dirty="0">
              <a:solidFill>
                <a:schemeClr val="bg1"/>
              </a:solidFill>
              <a:latin typeface="Halant Medium" panose="020B0604020202020204" charset="0"/>
              <a:ea typeface="Open Sans Bold" panose="020B0806030504020204" pitchFamily="34" charset="0"/>
              <a:cs typeface="Halant Medium" panose="020B0604020202020204" charset="0"/>
            </a:endParaRPr>
          </a:p>
        </p:txBody>
      </p:sp>
      <p:pic>
        <p:nvPicPr>
          <p:cNvPr id="10" name="Picture 9" descr="A picture containing clipart&#10;&#10;Description automatically generated">
            <a:extLst>
              <a:ext uri="{FF2B5EF4-FFF2-40B4-BE49-F238E27FC236}">
                <a16:creationId xmlns:a16="http://schemas.microsoft.com/office/drawing/2014/main" id="{4B276B34-BDEE-4950-A7A2-48E705ABA707}"/>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1600200" y="2454637"/>
            <a:ext cx="1505712" cy="1877568"/>
          </a:xfrm>
          <a:prstGeom prst="rect">
            <a:avLst/>
          </a:prstGeom>
        </p:spPr>
      </p:pic>
      <p:sp>
        <p:nvSpPr>
          <p:cNvPr id="7" name="Google Shape;336;p70">
            <a:extLst>
              <a:ext uri="{FF2B5EF4-FFF2-40B4-BE49-F238E27FC236}">
                <a16:creationId xmlns:a16="http://schemas.microsoft.com/office/drawing/2014/main" id="{3EB3EB48-D4B0-419B-8BD0-9271D12996A1}"/>
              </a:ext>
            </a:extLst>
          </p:cNvPr>
          <p:cNvSpPr txBox="1"/>
          <p:nvPr/>
        </p:nvSpPr>
        <p:spPr>
          <a:xfrm>
            <a:off x="1611086" y="6020992"/>
            <a:ext cx="2121600" cy="567300"/>
          </a:xfrm>
          <a:prstGeom prst="rect">
            <a:avLst/>
          </a:prstGeom>
          <a:noFill/>
          <a:ln>
            <a:noFill/>
          </a:ln>
        </p:spPr>
        <p:txBody>
          <a:bodyPr spcFirstLastPara="1" wrap="square" lIns="91425" tIns="91425" rIns="91425" bIns="91425" anchor="t" anchorCtr="0">
            <a:noAutofit/>
          </a:bodyPr>
          <a:lstStyle/>
          <a:p>
            <a:pPr algn="r">
              <a:buClr>
                <a:srgbClr val="000000"/>
              </a:buClr>
              <a:buFont typeface="Arial"/>
              <a:buNone/>
            </a:pPr>
            <a:r>
              <a:rPr lang="en" sz="1400" u="sng" kern="0" dirty="0">
                <a:solidFill>
                  <a:srgbClr val="FFFFFF"/>
                </a:solidFill>
                <a:latin typeface="Open Sans"/>
                <a:ea typeface="Open Sans"/>
                <a:cs typeface="Open Sans"/>
                <a:sym typeface="Open Sans"/>
                <a:hlinkClick r:id="rId5"/>
              </a:rPr>
              <a:t>Flamboyan Foundation</a:t>
            </a:r>
            <a:endParaRPr sz="1400" kern="0" dirty="0">
              <a:solidFill>
                <a:srgbClr val="FFFFFF"/>
              </a:solidFill>
              <a:latin typeface="Open Sans"/>
              <a:ea typeface="Open Sans"/>
              <a:cs typeface="Open Sans"/>
              <a:sym typeface="Open Sans"/>
            </a:endParaRPr>
          </a:p>
        </p:txBody>
      </p:sp>
      <p:pic>
        <p:nvPicPr>
          <p:cNvPr id="3" name="Picture 2">
            <a:extLst>
              <a:ext uri="{FF2B5EF4-FFF2-40B4-BE49-F238E27FC236}">
                <a16:creationId xmlns:a16="http://schemas.microsoft.com/office/drawing/2014/main" id="{F659C669-0EFA-4BB0-9CF0-855BFA8A772A}"/>
              </a:ext>
            </a:extLst>
          </p:cNvPr>
          <p:cNvPicPr>
            <a:picLocks noChangeAspect="1"/>
          </p:cNvPicPr>
          <p:nvPr/>
        </p:nvPicPr>
        <p:blipFill>
          <a:blip r:embed="rId6"/>
          <a:stretch>
            <a:fillRect/>
          </a:stretch>
        </p:blipFill>
        <p:spPr>
          <a:xfrm>
            <a:off x="5632695" y="2378088"/>
            <a:ext cx="3072650" cy="4548010"/>
          </a:xfrm>
          <a:prstGeom prst="rect">
            <a:avLst/>
          </a:prstGeom>
        </p:spPr>
      </p:pic>
    </p:spTree>
    <p:extLst>
      <p:ext uri="{BB962C8B-B14F-4D97-AF65-F5344CB8AC3E}">
        <p14:creationId xmlns:p14="http://schemas.microsoft.com/office/powerpoint/2010/main" val="19704992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 name="Rectangle 35">
            <a:extLst>
              <a:ext uri="{FF2B5EF4-FFF2-40B4-BE49-F238E27FC236}">
                <a16:creationId xmlns:a16="http://schemas.microsoft.com/office/drawing/2014/main" id="{427F7AF4-72C6-4B71-9E40-53E8BFEF36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753600" cy="213474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Subtitle 2">
            <a:extLst>
              <a:ext uri="{FF2B5EF4-FFF2-40B4-BE49-F238E27FC236}">
                <a16:creationId xmlns:a16="http://schemas.microsoft.com/office/drawing/2014/main" id="{48121DB8-8BDD-4D8A-BD35-22D11087CD2F}"/>
              </a:ext>
            </a:extLst>
          </p:cNvPr>
          <p:cNvSpPr txBox="1">
            <a:spLocks/>
          </p:cNvSpPr>
          <p:nvPr/>
        </p:nvSpPr>
        <p:spPr>
          <a:xfrm>
            <a:off x="457200" y="4652093"/>
            <a:ext cx="4021609" cy="2134749"/>
          </a:xfrm>
          <a:prstGeom prst="rect">
            <a:avLst/>
          </a:prstGeom>
        </p:spPr>
        <p:txBody>
          <a:bodyPr>
            <a:normAutofit/>
          </a:bodyPr>
          <a:lstStyle>
            <a:lvl1pPr marL="342884" indent="-342884" algn="l" defTabSz="914355"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13" indent="-285736" algn="l" defTabSz="914355"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944" indent="-228588" algn="l" defTabSz="914355"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120" indent="-228588" algn="l" defTabSz="914355"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297" indent="-228588" algn="l" defTabSz="914355"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474" indent="-228588" algn="l" defTabSz="914355"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52" indent="-228588" algn="l" defTabSz="914355"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29" indent="-228588" algn="l" defTabSz="914355"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06" indent="-228588" algn="l" defTabSz="914355"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90000"/>
              </a:lnSpc>
              <a:buNone/>
            </a:pPr>
            <a:endParaRPr lang="en-US" sz="2000" dirty="0">
              <a:latin typeface="Times New Roman" panose="02020603050405020304" pitchFamily="18" charset="0"/>
              <a:ea typeface="Times New Roman" panose="02020603050405020304" pitchFamily="18" charset="0"/>
            </a:endParaRPr>
          </a:p>
        </p:txBody>
      </p:sp>
      <p:sp>
        <p:nvSpPr>
          <p:cNvPr id="12" name="TextBox 8">
            <a:extLst>
              <a:ext uri="{FF2B5EF4-FFF2-40B4-BE49-F238E27FC236}">
                <a16:creationId xmlns:a16="http://schemas.microsoft.com/office/drawing/2014/main" id="{6CB87D06-9F03-4169-BCA7-1697E6A18EEE}"/>
              </a:ext>
            </a:extLst>
          </p:cNvPr>
          <p:cNvSpPr txBox="1"/>
          <p:nvPr/>
        </p:nvSpPr>
        <p:spPr>
          <a:xfrm>
            <a:off x="136849" y="403402"/>
            <a:ext cx="9601200" cy="1272998"/>
          </a:xfrm>
          <a:prstGeom prst="rect">
            <a:avLst/>
          </a:prstGeom>
          <a:solidFill>
            <a:srgbClr val="4F81BD"/>
          </a:solidFill>
        </p:spPr>
        <p:txBody>
          <a:bodyPr vert="horz" lIns="91440" tIns="45720" rIns="91440" bIns="45720" rtlCol="0" anchor="b">
            <a:noAutofit/>
          </a:bodyPr>
          <a:lstStyle/>
          <a:p>
            <a:pPr algn="ctr">
              <a:lnSpc>
                <a:spcPct val="90000"/>
              </a:lnSpc>
              <a:spcBef>
                <a:spcPct val="0"/>
              </a:spcBef>
              <a:spcAft>
                <a:spcPts val="600"/>
              </a:spcAft>
            </a:pPr>
            <a:r>
              <a:rPr lang="en-US" sz="3600" b="1" kern="1200" dirty="0">
                <a:solidFill>
                  <a:schemeClr val="bg1"/>
                </a:solidFill>
                <a:latin typeface="Halant Medium" panose="020B0604020202020204" charset="0"/>
                <a:ea typeface="Open Sans Bold" panose="020B0806030504020204" pitchFamily="34" charset="0"/>
                <a:cs typeface="Halant Medium" panose="020B0604020202020204" charset="0"/>
              </a:rPr>
              <a:t>Migrant Early Childhood Learning Program</a:t>
            </a:r>
          </a:p>
          <a:p>
            <a:pPr algn="ctr">
              <a:lnSpc>
                <a:spcPct val="90000"/>
              </a:lnSpc>
              <a:spcBef>
                <a:spcPct val="0"/>
              </a:spcBef>
              <a:spcAft>
                <a:spcPts val="600"/>
              </a:spcAft>
            </a:pPr>
            <a:r>
              <a:rPr lang="en-US" sz="3600" b="1" dirty="0">
                <a:solidFill>
                  <a:schemeClr val="bg1"/>
                </a:solidFill>
                <a:latin typeface="Halant Medium" panose="020B0604020202020204" charset="0"/>
                <a:ea typeface="Open Sans Bold" panose="020B0806030504020204" pitchFamily="34" charset="0"/>
                <a:cs typeface="Halant Medium" panose="020B0604020202020204" charset="0"/>
              </a:rPr>
              <a:t>Parent Engagement</a:t>
            </a:r>
            <a:endParaRPr lang="en-US" sz="3600" b="1" kern="1200" dirty="0">
              <a:solidFill>
                <a:schemeClr val="bg1"/>
              </a:solidFill>
              <a:latin typeface="Halant Medium" panose="020B0604020202020204" charset="0"/>
              <a:ea typeface="Open Sans Bold" panose="020B0806030504020204" pitchFamily="34" charset="0"/>
              <a:cs typeface="Halant Medium" panose="020B0604020202020204" charset="0"/>
            </a:endParaRPr>
          </a:p>
        </p:txBody>
      </p:sp>
      <p:pic>
        <p:nvPicPr>
          <p:cNvPr id="10" name="Picture 9" descr="A picture containing clipart&#10;&#10;Description automatically generated">
            <a:extLst>
              <a:ext uri="{FF2B5EF4-FFF2-40B4-BE49-F238E27FC236}">
                <a16:creationId xmlns:a16="http://schemas.microsoft.com/office/drawing/2014/main" id="{4B276B34-BDEE-4950-A7A2-48E705ABA707}"/>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354647" y="1136344"/>
            <a:ext cx="1287371" cy="1605305"/>
          </a:xfrm>
          <a:prstGeom prst="rect">
            <a:avLst/>
          </a:prstGeom>
        </p:spPr>
      </p:pic>
      <p:sp>
        <p:nvSpPr>
          <p:cNvPr id="8" name="TextBox 7">
            <a:extLst>
              <a:ext uri="{FF2B5EF4-FFF2-40B4-BE49-F238E27FC236}">
                <a16:creationId xmlns:a16="http://schemas.microsoft.com/office/drawing/2014/main" id="{6B11839A-F1B1-4AA7-83F6-C2801BE06C2A}"/>
              </a:ext>
            </a:extLst>
          </p:cNvPr>
          <p:cNvSpPr txBox="1"/>
          <p:nvPr/>
        </p:nvSpPr>
        <p:spPr>
          <a:xfrm>
            <a:off x="504983" y="3177328"/>
            <a:ext cx="4955586" cy="3609514"/>
          </a:xfrm>
          <a:prstGeom prst="rect">
            <a:avLst/>
          </a:prstGeom>
          <a:noFill/>
        </p:spPr>
        <p:txBody>
          <a:bodyPr wrap="square">
            <a:spAutoFit/>
          </a:bodyPr>
          <a:lstStyle/>
          <a:p>
            <a:pPr marL="0" lvl="0" indent="0" algn="l" rtl="0">
              <a:lnSpc>
                <a:spcPct val="115000"/>
              </a:lnSpc>
              <a:spcBef>
                <a:spcPts val="0"/>
              </a:spcBef>
              <a:spcAft>
                <a:spcPts val="0"/>
              </a:spcAft>
              <a:buNone/>
            </a:pPr>
            <a:r>
              <a:rPr lang="en-US" sz="2000" dirty="0">
                <a:solidFill>
                  <a:schemeClr val="dk2"/>
                </a:solidFill>
                <a:latin typeface="Open Sans"/>
                <a:ea typeface="Open Sans"/>
                <a:cs typeface="Open Sans"/>
                <a:sym typeface="Open Sans"/>
              </a:rPr>
              <a:t>Family engagement is associated with reduced drop-out rates and higher graduation rates. </a:t>
            </a:r>
          </a:p>
          <a:p>
            <a:pPr marL="0" lvl="0" indent="0" algn="l" rtl="0">
              <a:lnSpc>
                <a:spcPct val="115000"/>
              </a:lnSpc>
              <a:spcBef>
                <a:spcPts val="0"/>
              </a:spcBef>
              <a:spcAft>
                <a:spcPts val="0"/>
              </a:spcAft>
              <a:buNone/>
            </a:pPr>
            <a:endParaRPr lang="en-US" sz="2000" dirty="0">
              <a:solidFill>
                <a:schemeClr val="dk2"/>
              </a:solidFill>
              <a:latin typeface="Open Sans"/>
              <a:ea typeface="Open Sans"/>
              <a:cs typeface="Open Sans"/>
              <a:sym typeface="Open Sans"/>
            </a:endParaRPr>
          </a:p>
          <a:p>
            <a:pPr marL="0" lvl="0" indent="0" algn="l" rtl="0">
              <a:lnSpc>
                <a:spcPct val="115000"/>
              </a:lnSpc>
              <a:spcBef>
                <a:spcPts val="0"/>
              </a:spcBef>
              <a:spcAft>
                <a:spcPts val="0"/>
              </a:spcAft>
              <a:buNone/>
            </a:pPr>
            <a:r>
              <a:rPr lang="en-US" sz="2000" dirty="0">
                <a:solidFill>
                  <a:schemeClr val="dk2"/>
                </a:solidFill>
                <a:latin typeface="Open Sans"/>
                <a:ea typeface="Open Sans"/>
                <a:cs typeface="Open Sans"/>
                <a:sym typeface="Open Sans"/>
              </a:rPr>
              <a:t>In a study of high school dropouts, </a:t>
            </a:r>
            <a:r>
              <a:rPr lang="en-US" sz="2000" b="1" dirty="0">
                <a:solidFill>
                  <a:srgbClr val="0064C3"/>
                </a:solidFill>
                <a:latin typeface="Open Sans"/>
                <a:ea typeface="Open Sans"/>
                <a:cs typeface="Open Sans"/>
                <a:sym typeface="Open Sans"/>
              </a:rPr>
              <a:t>71%</a:t>
            </a:r>
            <a:r>
              <a:rPr lang="en-US" sz="2000" dirty="0">
                <a:solidFill>
                  <a:schemeClr val="dk2"/>
                </a:solidFill>
                <a:latin typeface="Open Sans"/>
                <a:ea typeface="Open Sans"/>
                <a:cs typeface="Open Sans"/>
                <a:sym typeface="Open Sans"/>
              </a:rPr>
              <a:t> of diverse teenagers interviewed said that more communication between parents and schools might have prevented them from dropping out of school.</a:t>
            </a:r>
            <a:r>
              <a:rPr lang="en-US" sz="2000" baseline="30000" dirty="0">
                <a:solidFill>
                  <a:schemeClr val="dk2"/>
                </a:solidFill>
                <a:latin typeface="Open Sans"/>
                <a:ea typeface="Open Sans"/>
                <a:cs typeface="Open Sans"/>
                <a:sym typeface="Open Sans"/>
              </a:rPr>
              <a:t>2</a:t>
            </a:r>
            <a:endParaRPr lang="en-US" sz="2000" dirty="0">
              <a:latin typeface="Open Sans"/>
              <a:ea typeface="Open Sans"/>
              <a:cs typeface="Open Sans"/>
              <a:sym typeface="Open Sans"/>
            </a:endParaRPr>
          </a:p>
        </p:txBody>
      </p:sp>
      <p:sp>
        <p:nvSpPr>
          <p:cNvPr id="11" name="Google Shape;349;p71">
            <a:extLst>
              <a:ext uri="{FF2B5EF4-FFF2-40B4-BE49-F238E27FC236}">
                <a16:creationId xmlns:a16="http://schemas.microsoft.com/office/drawing/2014/main" id="{B53E98AF-5412-41BB-AD94-50672D9B65F7}"/>
              </a:ext>
            </a:extLst>
          </p:cNvPr>
          <p:cNvSpPr txBox="1"/>
          <p:nvPr/>
        </p:nvSpPr>
        <p:spPr>
          <a:xfrm>
            <a:off x="6770825" y="6183771"/>
            <a:ext cx="3148800" cy="9072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u="sng" dirty="0">
                <a:solidFill>
                  <a:srgbClr val="FFFFFF"/>
                </a:solidFill>
                <a:latin typeface="Open Sans"/>
                <a:ea typeface="Open Sans"/>
                <a:cs typeface="Open Sans"/>
                <a:sym typeface="Open Sans"/>
                <a:hlinkClick r:id="rId5"/>
              </a:rPr>
              <a:t>The Gates Foundation</a:t>
            </a:r>
            <a:endParaRPr dirty="0">
              <a:solidFill>
                <a:srgbClr val="FFFFFF"/>
              </a:solidFill>
              <a:latin typeface="Open Sans"/>
              <a:ea typeface="Open Sans"/>
              <a:cs typeface="Open Sans"/>
              <a:sym typeface="Open Sans"/>
            </a:endParaRPr>
          </a:p>
        </p:txBody>
      </p:sp>
      <p:pic>
        <p:nvPicPr>
          <p:cNvPr id="2" name="Picture 1">
            <a:extLst>
              <a:ext uri="{FF2B5EF4-FFF2-40B4-BE49-F238E27FC236}">
                <a16:creationId xmlns:a16="http://schemas.microsoft.com/office/drawing/2014/main" id="{8148F542-D56E-45E4-A975-61A1EC30D7A1}"/>
              </a:ext>
            </a:extLst>
          </p:cNvPr>
          <p:cNvPicPr>
            <a:picLocks noChangeAspect="1"/>
          </p:cNvPicPr>
          <p:nvPr/>
        </p:nvPicPr>
        <p:blipFill>
          <a:blip r:embed="rId6"/>
          <a:stretch>
            <a:fillRect/>
          </a:stretch>
        </p:blipFill>
        <p:spPr>
          <a:xfrm>
            <a:off x="6206562" y="2354503"/>
            <a:ext cx="3024470" cy="3609514"/>
          </a:xfrm>
          <a:prstGeom prst="rect">
            <a:avLst/>
          </a:prstGeom>
        </p:spPr>
      </p:pic>
    </p:spTree>
    <p:extLst>
      <p:ext uri="{BB962C8B-B14F-4D97-AF65-F5344CB8AC3E}">
        <p14:creationId xmlns:p14="http://schemas.microsoft.com/office/powerpoint/2010/main" val="8778836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 name="Rectangle 35">
            <a:extLst>
              <a:ext uri="{FF2B5EF4-FFF2-40B4-BE49-F238E27FC236}">
                <a16:creationId xmlns:a16="http://schemas.microsoft.com/office/drawing/2014/main" id="{427F7AF4-72C6-4B71-9E40-53E8BFEF36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753600" cy="213474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Subtitle 2">
            <a:extLst>
              <a:ext uri="{FF2B5EF4-FFF2-40B4-BE49-F238E27FC236}">
                <a16:creationId xmlns:a16="http://schemas.microsoft.com/office/drawing/2014/main" id="{48121DB8-8BDD-4D8A-BD35-22D11087CD2F}"/>
              </a:ext>
            </a:extLst>
          </p:cNvPr>
          <p:cNvSpPr txBox="1">
            <a:spLocks/>
          </p:cNvSpPr>
          <p:nvPr/>
        </p:nvSpPr>
        <p:spPr>
          <a:xfrm>
            <a:off x="4437781" y="2758664"/>
            <a:ext cx="4021609" cy="2134749"/>
          </a:xfrm>
          <a:prstGeom prst="rect">
            <a:avLst/>
          </a:prstGeom>
        </p:spPr>
        <p:txBody>
          <a:bodyPr>
            <a:normAutofit/>
          </a:bodyPr>
          <a:lstStyle>
            <a:lvl1pPr marL="342884" indent="-342884" algn="l" defTabSz="914355"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13" indent="-285736" algn="l" defTabSz="914355"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944" indent="-228588" algn="l" defTabSz="914355"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120" indent="-228588" algn="l" defTabSz="914355"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297" indent="-228588" algn="l" defTabSz="914355"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474" indent="-228588" algn="l" defTabSz="914355"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52" indent="-228588" algn="l" defTabSz="914355"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29" indent="-228588" algn="l" defTabSz="914355"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06" indent="-228588" algn="l" defTabSz="914355"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90000"/>
              </a:lnSpc>
              <a:buNone/>
            </a:pPr>
            <a:r>
              <a:rPr lang="en-US" sz="2400" dirty="0">
                <a:latin typeface="Times New Roman" panose="02020603050405020304" pitchFamily="18" charset="0"/>
                <a:ea typeface="Times New Roman" panose="02020603050405020304" pitchFamily="18" charset="0"/>
              </a:rPr>
              <a:t>Create opportunities for Positive communication in your community!</a:t>
            </a:r>
          </a:p>
          <a:p>
            <a:pPr marL="0" indent="0">
              <a:lnSpc>
                <a:spcPct val="90000"/>
              </a:lnSpc>
              <a:buNone/>
            </a:pPr>
            <a:endParaRPr lang="en-US" sz="2400" dirty="0">
              <a:latin typeface="Times New Roman" panose="02020603050405020304" pitchFamily="18" charset="0"/>
              <a:ea typeface="Times New Roman" panose="02020603050405020304" pitchFamily="18" charset="0"/>
            </a:endParaRPr>
          </a:p>
          <a:p>
            <a:pPr marL="0" indent="0">
              <a:lnSpc>
                <a:spcPct val="90000"/>
              </a:lnSpc>
              <a:buNone/>
            </a:pPr>
            <a:r>
              <a:rPr lang="en-US" sz="2400" dirty="0">
                <a:latin typeface="Times New Roman" panose="02020603050405020304" pitchFamily="18" charset="0"/>
                <a:ea typeface="Times New Roman" panose="02020603050405020304" pitchFamily="18" charset="0"/>
              </a:rPr>
              <a:t>Key Number is:</a:t>
            </a:r>
          </a:p>
        </p:txBody>
      </p:sp>
      <p:sp>
        <p:nvSpPr>
          <p:cNvPr id="12" name="TextBox 8">
            <a:extLst>
              <a:ext uri="{FF2B5EF4-FFF2-40B4-BE49-F238E27FC236}">
                <a16:creationId xmlns:a16="http://schemas.microsoft.com/office/drawing/2014/main" id="{6CB87D06-9F03-4169-BCA7-1697E6A18EEE}"/>
              </a:ext>
            </a:extLst>
          </p:cNvPr>
          <p:cNvSpPr txBox="1"/>
          <p:nvPr/>
        </p:nvSpPr>
        <p:spPr>
          <a:xfrm>
            <a:off x="136849" y="403402"/>
            <a:ext cx="9601200" cy="1272998"/>
          </a:xfrm>
          <a:prstGeom prst="rect">
            <a:avLst/>
          </a:prstGeom>
          <a:solidFill>
            <a:srgbClr val="4F81BD"/>
          </a:solidFill>
        </p:spPr>
        <p:txBody>
          <a:bodyPr vert="horz" lIns="91440" tIns="45720" rIns="91440" bIns="45720" rtlCol="0" anchor="b">
            <a:noAutofit/>
          </a:bodyPr>
          <a:lstStyle/>
          <a:p>
            <a:pPr algn="ctr">
              <a:lnSpc>
                <a:spcPct val="90000"/>
              </a:lnSpc>
              <a:spcBef>
                <a:spcPct val="0"/>
              </a:spcBef>
              <a:spcAft>
                <a:spcPts val="600"/>
              </a:spcAft>
            </a:pPr>
            <a:r>
              <a:rPr lang="en-US" sz="3600" b="1" dirty="0">
                <a:solidFill>
                  <a:schemeClr val="bg1"/>
                </a:solidFill>
                <a:latin typeface="Halant Medium" panose="020B0604020202020204" charset="0"/>
                <a:ea typeface="Open Sans Bold" panose="020B0806030504020204" pitchFamily="34" charset="0"/>
                <a:cs typeface="Halant Medium" panose="020B0604020202020204" charset="0"/>
              </a:rPr>
              <a:t>Positive c</a:t>
            </a:r>
            <a:r>
              <a:rPr lang="en-US" sz="3600" b="1" kern="1200" dirty="0">
                <a:solidFill>
                  <a:schemeClr val="bg1"/>
                </a:solidFill>
                <a:latin typeface="Halant Medium" panose="020B0604020202020204" charset="0"/>
                <a:ea typeface="Open Sans Bold" panose="020B0806030504020204" pitchFamily="34" charset="0"/>
                <a:cs typeface="Halant Medium" panose="020B0604020202020204" charset="0"/>
              </a:rPr>
              <a:t>ommunication makes a difference!</a:t>
            </a:r>
          </a:p>
        </p:txBody>
      </p:sp>
      <p:pic>
        <p:nvPicPr>
          <p:cNvPr id="10" name="Picture 9" descr="A picture containing clipart&#10;&#10;Description automatically generated">
            <a:extLst>
              <a:ext uri="{FF2B5EF4-FFF2-40B4-BE49-F238E27FC236}">
                <a16:creationId xmlns:a16="http://schemas.microsoft.com/office/drawing/2014/main" id="{4B276B34-BDEE-4950-A7A2-48E705ABA707}"/>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8183969" y="2197141"/>
            <a:ext cx="1505712" cy="1877568"/>
          </a:xfrm>
          <a:prstGeom prst="rect">
            <a:avLst/>
          </a:prstGeom>
        </p:spPr>
      </p:pic>
      <p:pic>
        <p:nvPicPr>
          <p:cNvPr id="7" name="Google Shape;374;p73">
            <a:extLst>
              <a:ext uri="{FF2B5EF4-FFF2-40B4-BE49-F238E27FC236}">
                <a16:creationId xmlns:a16="http://schemas.microsoft.com/office/drawing/2014/main" id="{58C5BC16-A699-4CAB-9EA0-B67DB81DA954}"/>
              </a:ext>
            </a:extLst>
          </p:cNvPr>
          <p:cNvPicPr preferRelativeResize="0"/>
          <p:nvPr/>
        </p:nvPicPr>
        <p:blipFill>
          <a:blip r:embed="rId5">
            <a:alphaModFix/>
          </a:blip>
          <a:stretch>
            <a:fillRect/>
          </a:stretch>
        </p:blipFill>
        <p:spPr>
          <a:xfrm>
            <a:off x="1560083" y="2758664"/>
            <a:ext cx="2558849" cy="3680325"/>
          </a:xfrm>
          <a:prstGeom prst="rect">
            <a:avLst/>
          </a:prstGeom>
          <a:noFill/>
          <a:ln>
            <a:noFill/>
          </a:ln>
        </p:spPr>
      </p:pic>
      <p:sp>
        <p:nvSpPr>
          <p:cNvPr id="8" name="Google Shape;373;p73">
            <a:extLst>
              <a:ext uri="{FF2B5EF4-FFF2-40B4-BE49-F238E27FC236}">
                <a16:creationId xmlns:a16="http://schemas.microsoft.com/office/drawing/2014/main" id="{D8459D54-026D-46EC-9E29-40DF75B6F574}"/>
              </a:ext>
            </a:extLst>
          </p:cNvPr>
          <p:cNvSpPr txBox="1"/>
          <p:nvPr/>
        </p:nvSpPr>
        <p:spPr>
          <a:xfrm>
            <a:off x="5609335" y="4864105"/>
            <a:ext cx="1678500" cy="924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6000" dirty="0">
                <a:solidFill>
                  <a:schemeClr val="accent5"/>
                </a:solidFill>
                <a:latin typeface="Oswald"/>
                <a:ea typeface="Oswald"/>
                <a:cs typeface="Oswald"/>
                <a:sym typeface="Oswald"/>
              </a:rPr>
              <a:t>5:1</a:t>
            </a:r>
            <a:endParaRPr sz="6000" dirty="0">
              <a:solidFill>
                <a:schemeClr val="accent5"/>
              </a:solidFill>
              <a:latin typeface="Oswald"/>
              <a:ea typeface="Oswald"/>
              <a:cs typeface="Oswald"/>
              <a:sym typeface="Oswald"/>
            </a:endParaRPr>
          </a:p>
        </p:txBody>
      </p:sp>
    </p:spTree>
    <p:extLst>
      <p:ext uri="{BB962C8B-B14F-4D97-AF65-F5344CB8AC3E}">
        <p14:creationId xmlns:p14="http://schemas.microsoft.com/office/powerpoint/2010/main" val="407424616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_Office Theme">
  <a:themeElements>
    <a:clrScheme name="Green">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300708CAB95F5049AEB1E1C1B7A9C91B" ma:contentTypeVersion="16" ma:contentTypeDescription="Create a new document." ma:contentTypeScope="" ma:versionID="7c15752007d155669a1ee6210e11a352">
  <xsd:schema xmlns:xsd="http://www.w3.org/2001/XMLSchema" xmlns:xs="http://www.w3.org/2001/XMLSchema" xmlns:p="http://schemas.microsoft.com/office/2006/metadata/properties" xmlns:ns2="6d7deb92-dc44-4666-a78d-404b5e0de2e8" xmlns:ns3="f2f541b6-0dde-4ac1-b2d3-e55033e5489f" targetNamespace="http://schemas.microsoft.com/office/2006/metadata/properties" ma:root="true" ma:fieldsID="df342fce106faabda8cd6761b5d92158" ns2:_="" ns3:_="">
    <xsd:import namespace="6d7deb92-dc44-4666-a78d-404b5e0de2e8"/>
    <xsd:import namespace="f2f541b6-0dde-4ac1-b2d3-e55033e5489f"/>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Tags" minOccurs="0"/>
                <xsd:element ref="ns2:MediaServiceOCR" minOccurs="0"/>
                <xsd:element ref="ns2:MediaServiceDateTaken" minOccurs="0"/>
                <xsd:element ref="ns2:MediaServiceGenerationTime" minOccurs="0"/>
                <xsd:element ref="ns2:MediaServiceEventHashCode" minOccurs="0"/>
                <xsd:element ref="ns2:MediaServiceLocation" minOccurs="0"/>
                <xsd:element ref="ns2:MediaLengthInSeconds" minOccurs="0"/>
                <xsd:element ref="ns2:MediaServiceAutoKeyPoints" minOccurs="0"/>
                <xsd:element ref="ns2:MediaServiceKeyPoint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d7deb92-dc44-4666-a78d-404b5e0de2e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LengthInSeconds" ma:index="18" nillable="true" ma:displayName="Length (seconds)" ma:internalName="MediaLengthInSeconds" ma:readOnly="true">
      <xsd:simpleType>
        <xsd:restriction base="dms:Unknown"/>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98c48579-fd91-41c9-be89-36bca3b65384"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f2f541b6-0dde-4ac1-b2d3-e55033e5489f"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16c11b1f-5395-45ac-a6fe-9d07a2b848d3}" ma:internalName="TaxCatchAll" ma:showField="CatchAllData" ma:web="f2f541b6-0dde-4ac1-b2d3-e55033e5489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f2f541b6-0dde-4ac1-b2d3-e55033e5489f" xsi:nil="true"/>
    <lcf76f155ced4ddcb4097134ff3c332f xmlns="6d7deb92-dc44-4666-a78d-404b5e0de2e8">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B9DE0F42-C60C-4E66-A663-E19B51CD0801}">
  <ds:schemaRefs>
    <ds:schemaRef ds:uri="http://schemas.microsoft.com/sharepoint/v3/contenttype/forms"/>
  </ds:schemaRefs>
</ds:datastoreItem>
</file>

<file path=customXml/itemProps2.xml><?xml version="1.0" encoding="utf-8"?>
<ds:datastoreItem xmlns:ds="http://schemas.openxmlformats.org/officeDocument/2006/customXml" ds:itemID="{24FFE4EE-FA8D-44AC-A90F-D70684CFF566}"/>
</file>

<file path=customXml/itemProps3.xml><?xml version="1.0" encoding="utf-8"?>
<ds:datastoreItem xmlns:ds="http://schemas.openxmlformats.org/officeDocument/2006/customXml" ds:itemID="{DDEA6182-9817-4935-A74D-6F6105C7EFBC}">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otalTime>6555</TotalTime>
  <Words>2688</Words>
  <Application>Microsoft Office PowerPoint</Application>
  <PresentationFormat>Custom</PresentationFormat>
  <Paragraphs>249</Paragraphs>
  <Slides>22</Slides>
  <Notes>22</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22</vt:i4>
      </vt:variant>
    </vt:vector>
  </HeadingPairs>
  <TitlesOfParts>
    <vt:vector size="32" baseType="lpstr">
      <vt:lpstr>Oswald</vt:lpstr>
      <vt:lpstr>Calibri</vt:lpstr>
      <vt:lpstr>Halant Medium</vt:lpstr>
      <vt:lpstr>Arial</vt:lpstr>
      <vt:lpstr>Open Sans</vt:lpstr>
      <vt:lpstr>Times New Roman</vt:lpstr>
      <vt:lpstr>Calibri Light</vt:lpstr>
      <vt:lpstr>Open Sans SemiBold</vt:lpstr>
      <vt:lpstr>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Blue Networking Business Presentation</dc:title>
  <dc:creator>Stafford, Lenora D.</dc:creator>
  <cp:lastModifiedBy>Isaac Altamirano</cp:lastModifiedBy>
  <cp:revision>49</cp:revision>
  <dcterms:created xsi:type="dcterms:W3CDTF">2006-08-16T00:00:00Z</dcterms:created>
  <dcterms:modified xsi:type="dcterms:W3CDTF">2022-03-25T23:04:22Z</dcterms:modified>
  <dc:identifier>DAE0aa1IIQQ</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0x010100300708CAB95F5049AEB1E1C1B7A9C91B</vt:lpwstr>
  </property>
</Properties>
</file>