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2" r:id="rId3"/>
    <p:sldId id="361" r:id="rId4"/>
    <p:sldId id="362" r:id="rId5"/>
    <p:sldId id="363" r:id="rId6"/>
    <p:sldId id="360" r:id="rId7"/>
    <p:sldId id="359" r:id="rId8"/>
    <p:sldId id="256" r:id="rId9"/>
    <p:sldId id="257" r:id="rId10"/>
    <p:sldId id="260" r:id="rId11"/>
    <p:sldId id="258" r:id="rId12"/>
    <p:sldId id="259" r:id="rId13"/>
    <p:sldId id="278" r:id="rId14"/>
    <p:sldId id="261" r:id="rId15"/>
    <p:sldId id="264" r:id="rId16"/>
    <p:sldId id="265" r:id="rId17"/>
    <p:sldId id="267" r:id="rId18"/>
    <p:sldId id="268" r:id="rId19"/>
    <p:sldId id="269" r:id="rId20"/>
    <p:sldId id="270" r:id="rId21"/>
    <p:sldId id="366" r:id="rId22"/>
    <p:sldId id="271" r:id="rId23"/>
    <p:sldId id="367" r:id="rId24"/>
    <p:sldId id="272" r:id="rId25"/>
    <p:sldId id="273" r:id="rId26"/>
    <p:sldId id="364" r:id="rId27"/>
    <p:sldId id="365" r:id="rId28"/>
    <p:sldId id="368" r:id="rId29"/>
    <p:sldId id="266" r:id="rId30"/>
    <p:sldId id="274" r:id="rId31"/>
    <p:sldId id="275" r:id="rId32"/>
    <p:sldId id="276" r:id="rId33"/>
    <p:sldId id="277" r:id="rId34"/>
    <p:sldId id="279" r:id="rId35"/>
    <p:sldId id="280" r:id="rId36"/>
    <p:sldId id="281" r:id="rId37"/>
    <p:sldId id="282" r:id="rId38"/>
    <p:sldId id="283" r:id="rId39"/>
    <p:sldId id="288" r:id="rId40"/>
    <p:sldId id="355" r:id="rId41"/>
    <p:sldId id="284" r:id="rId42"/>
    <p:sldId id="285" r:id="rId43"/>
    <p:sldId id="289" r:id="rId44"/>
    <p:sldId id="286" r:id="rId45"/>
    <p:sldId id="290" r:id="rId46"/>
    <p:sldId id="291" r:id="rId47"/>
    <p:sldId id="292" r:id="rId48"/>
    <p:sldId id="293" r:id="rId49"/>
    <p:sldId id="294" r:id="rId50"/>
    <p:sldId id="295" r:id="rId51"/>
    <p:sldId id="357" r:id="rId52"/>
    <p:sldId id="356" r:id="rId53"/>
    <p:sldId id="358" r:id="rId54"/>
    <p:sldId id="296" r:id="rId55"/>
    <p:sldId id="297" r:id="rId56"/>
    <p:sldId id="298" r:id="rId57"/>
    <p:sldId id="299" r:id="rId58"/>
    <p:sldId id="301" r:id="rId59"/>
    <p:sldId id="302" r:id="rId60"/>
    <p:sldId id="305" r:id="rId61"/>
    <p:sldId id="306" r:id="rId62"/>
    <p:sldId id="303" r:id="rId63"/>
    <p:sldId id="307" r:id="rId64"/>
    <p:sldId id="308" r:id="rId65"/>
    <p:sldId id="309" r:id="rId66"/>
    <p:sldId id="310" r:id="rId67"/>
    <p:sldId id="311" r:id="rId68"/>
    <p:sldId id="312" r:id="rId69"/>
    <p:sldId id="313" r:id="rId70"/>
    <p:sldId id="314" r:id="rId71"/>
    <p:sldId id="315" r:id="rId72"/>
    <p:sldId id="316" r:id="rId73"/>
    <p:sldId id="317" r:id="rId74"/>
    <p:sldId id="318" r:id="rId75"/>
    <p:sldId id="319" r:id="rId76"/>
    <p:sldId id="320" r:id="rId77"/>
    <p:sldId id="321" r:id="rId78"/>
    <p:sldId id="322" r:id="rId79"/>
    <p:sldId id="323" r:id="rId80"/>
    <p:sldId id="324" r:id="rId81"/>
    <p:sldId id="325" r:id="rId82"/>
    <p:sldId id="326" r:id="rId83"/>
    <p:sldId id="327" r:id="rId84"/>
    <p:sldId id="328" r:id="rId85"/>
    <p:sldId id="329" r:id="rId86"/>
    <p:sldId id="330" r:id="rId87"/>
    <p:sldId id="331" r:id="rId88"/>
    <p:sldId id="332" r:id="rId89"/>
    <p:sldId id="333" r:id="rId90"/>
    <p:sldId id="334" r:id="rId91"/>
    <p:sldId id="335" r:id="rId92"/>
    <p:sldId id="336" r:id="rId93"/>
    <p:sldId id="337" r:id="rId94"/>
    <p:sldId id="338" r:id="rId95"/>
    <p:sldId id="339" r:id="rId96"/>
    <p:sldId id="340" r:id="rId97"/>
    <p:sldId id="341" r:id="rId98"/>
    <p:sldId id="342" r:id="rId99"/>
    <p:sldId id="343" r:id="rId100"/>
    <p:sldId id="344" r:id="rId101"/>
    <p:sldId id="345" r:id="rId102"/>
    <p:sldId id="346" r:id="rId103"/>
    <p:sldId id="347" r:id="rId104"/>
    <p:sldId id="348" r:id="rId105"/>
    <p:sldId id="349" r:id="rId106"/>
    <p:sldId id="350" r:id="rId107"/>
    <p:sldId id="351" r:id="rId108"/>
    <p:sldId id="352" r:id="rId109"/>
    <p:sldId id="353" r:id="rId110"/>
    <p:sldId id="354" r:id="rId1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92" autoAdjust="0"/>
    <p:restoredTop sz="94660"/>
  </p:normalViewPr>
  <p:slideViewPr>
    <p:cSldViewPr snapToGrid="0">
      <p:cViewPr varScale="1">
        <p:scale>
          <a:sx n="56" d="100"/>
          <a:sy n="56" d="100"/>
        </p:scale>
        <p:origin x="12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6B6E5-8467-458B-A3FF-DCAF7A0B1322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5D5F-37C3-4965-8619-A8650D4D8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8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6B6E5-8467-458B-A3FF-DCAF7A0B1322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5D5F-37C3-4965-8619-A8650D4D8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5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6B6E5-8467-458B-A3FF-DCAF7A0B1322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5D5F-37C3-4965-8619-A8650D4D8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1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6B6E5-8467-458B-A3FF-DCAF7A0B1322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5D5F-37C3-4965-8619-A8650D4D8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0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6B6E5-8467-458B-A3FF-DCAF7A0B1322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5D5F-37C3-4965-8619-A8650D4D8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0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6B6E5-8467-458B-A3FF-DCAF7A0B1322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5D5F-37C3-4965-8619-A8650D4D8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6B6E5-8467-458B-A3FF-DCAF7A0B1322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5D5F-37C3-4965-8619-A8650D4D8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1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6B6E5-8467-458B-A3FF-DCAF7A0B1322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5D5F-37C3-4965-8619-A8650D4D8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9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6B6E5-8467-458B-A3FF-DCAF7A0B1322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5D5F-37C3-4965-8619-A8650D4D8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5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6B6E5-8467-458B-A3FF-DCAF7A0B1322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5D5F-37C3-4965-8619-A8650D4D8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9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6B6E5-8467-458B-A3FF-DCAF7A0B1322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5D5F-37C3-4965-8619-A8650D4D8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8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6B6E5-8467-458B-A3FF-DCAF7A0B1322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E5D5F-37C3-4965-8619-A8650D4D8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National Migrant Education Conference</a:t>
            </a:r>
            <a:endParaRPr lang="en-US" sz="72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Andalus" panose="02020603050405020304" pitchFamily="18" charset="-78"/>
                <a:cs typeface="Andalus" panose="02020603050405020304" pitchFamily="18" charset="-78"/>
              </a:rPr>
              <a:t>2015</a:t>
            </a:r>
          </a:p>
          <a:p>
            <a:r>
              <a:rPr lang="en-US" sz="4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Seattle, Washington</a:t>
            </a:r>
            <a:endParaRPr lang="en-US" sz="4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9851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12" y="365125"/>
            <a:ext cx="6400800" cy="5811838"/>
          </a:xfrm>
        </p:spPr>
      </p:pic>
    </p:spTree>
    <p:extLst>
      <p:ext uri="{BB962C8B-B14F-4D97-AF65-F5344CB8AC3E}">
        <p14:creationId xmlns:p14="http://schemas.microsoft.com/office/powerpoint/2010/main" val="421551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18" y="365125"/>
            <a:ext cx="7328647" cy="5811838"/>
          </a:xfrm>
        </p:spPr>
      </p:pic>
    </p:spTree>
    <p:extLst>
      <p:ext uri="{BB962C8B-B14F-4D97-AF65-F5344CB8AC3E}">
        <p14:creationId xmlns:p14="http://schemas.microsoft.com/office/powerpoint/2010/main" val="214871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65" y="365125"/>
            <a:ext cx="7288305" cy="5811838"/>
          </a:xfrm>
        </p:spPr>
      </p:pic>
    </p:spTree>
    <p:extLst>
      <p:ext uri="{BB962C8B-B14F-4D97-AF65-F5344CB8AC3E}">
        <p14:creationId xmlns:p14="http://schemas.microsoft.com/office/powerpoint/2010/main" val="307553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65" y="365125"/>
            <a:ext cx="7315199" cy="5811838"/>
          </a:xfrm>
        </p:spPr>
      </p:pic>
    </p:spTree>
    <p:extLst>
      <p:ext uri="{BB962C8B-B14F-4D97-AF65-F5344CB8AC3E}">
        <p14:creationId xmlns:p14="http://schemas.microsoft.com/office/powerpoint/2010/main" val="235396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66" y="365125"/>
            <a:ext cx="7301752" cy="5811838"/>
          </a:xfrm>
        </p:spPr>
      </p:pic>
    </p:spTree>
    <p:extLst>
      <p:ext uri="{BB962C8B-B14F-4D97-AF65-F5344CB8AC3E}">
        <p14:creationId xmlns:p14="http://schemas.microsoft.com/office/powerpoint/2010/main" val="34941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1" y="365125"/>
            <a:ext cx="7342093" cy="5811838"/>
          </a:xfrm>
        </p:spPr>
      </p:pic>
    </p:spTree>
    <p:extLst>
      <p:ext uri="{BB962C8B-B14F-4D97-AF65-F5344CB8AC3E}">
        <p14:creationId xmlns:p14="http://schemas.microsoft.com/office/powerpoint/2010/main" val="18309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18" y="365125"/>
            <a:ext cx="7342094" cy="5811838"/>
          </a:xfrm>
        </p:spPr>
      </p:pic>
    </p:spTree>
    <p:extLst>
      <p:ext uri="{BB962C8B-B14F-4D97-AF65-F5344CB8AC3E}">
        <p14:creationId xmlns:p14="http://schemas.microsoft.com/office/powerpoint/2010/main" val="91044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18" y="365125"/>
            <a:ext cx="7342094" cy="5811838"/>
          </a:xfrm>
        </p:spPr>
      </p:pic>
    </p:spTree>
    <p:extLst>
      <p:ext uri="{BB962C8B-B14F-4D97-AF65-F5344CB8AC3E}">
        <p14:creationId xmlns:p14="http://schemas.microsoft.com/office/powerpoint/2010/main" val="367773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66" y="365125"/>
            <a:ext cx="7328646" cy="5811838"/>
          </a:xfrm>
        </p:spPr>
      </p:pic>
    </p:spTree>
    <p:extLst>
      <p:ext uri="{BB962C8B-B14F-4D97-AF65-F5344CB8AC3E}">
        <p14:creationId xmlns:p14="http://schemas.microsoft.com/office/powerpoint/2010/main" val="58335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18" y="365125"/>
            <a:ext cx="7328647" cy="5811838"/>
          </a:xfrm>
        </p:spPr>
      </p:pic>
    </p:spTree>
    <p:extLst>
      <p:ext uri="{BB962C8B-B14F-4D97-AF65-F5344CB8AC3E}">
        <p14:creationId xmlns:p14="http://schemas.microsoft.com/office/powerpoint/2010/main" val="363522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812" y="365125"/>
            <a:ext cx="7328647" cy="5811838"/>
          </a:xfrm>
        </p:spPr>
      </p:pic>
    </p:spTree>
    <p:extLst>
      <p:ext uri="{BB962C8B-B14F-4D97-AF65-F5344CB8AC3E}">
        <p14:creationId xmlns:p14="http://schemas.microsoft.com/office/powerpoint/2010/main" val="352219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5" y="365125"/>
            <a:ext cx="6400799" cy="5811838"/>
          </a:xfrm>
        </p:spPr>
      </p:pic>
    </p:spTree>
    <p:extLst>
      <p:ext uri="{BB962C8B-B14F-4D97-AF65-F5344CB8AC3E}">
        <p14:creationId xmlns:p14="http://schemas.microsoft.com/office/powerpoint/2010/main" val="332016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2" y="365125"/>
            <a:ext cx="7301752" cy="5811838"/>
          </a:xfrm>
        </p:spPr>
      </p:pic>
    </p:spTree>
    <p:extLst>
      <p:ext uri="{BB962C8B-B14F-4D97-AF65-F5344CB8AC3E}">
        <p14:creationId xmlns:p14="http://schemas.microsoft.com/office/powerpoint/2010/main" val="414873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5" y="365125"/>
            <a:ext cx="6400799" cy="5811838"/>
          </a:xfrm>
        </p:spPr>
      </p:pic>
    </p:spTree>
    <p:extLst>
      <p:ext uri="{BB962C8B-B14F-4D97-AF65-F5344CB8AC3E}">
        <p14:creationId xmlns:p14="http://schemas.microsoft.com/office/powerpoint/2010/main" val="35882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5" y="365125"/>
            <a:ext cx="6400799" cy="5811838"/>
          </a:xfrm>
        </p:spPr>
      </p:pic>
    </p:spTree>
    <p:extLst>
      <p:ext uri="{BB962C8B-B14F-4D97-AF65-F5344CB8AC3E}">
        <p14:creationId xmlns:p14="http://schemas.microsoft.com/office/powerpoint/2010/main" val="128011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6" y="365125"/>
            <a:ext cx="6414246" cy="5811838"/>
          </a:xfrm>
        </p:spPr>
      </p:pic>
    </p:spTree>
    <p:extLst>
      <p:ext uri="{BB962C8B-B14F-4D97-AF65-F5344CB8AC3E}">
        <p14:creationId xmlns:p14="http://schemas.microsoft.com/office/powerpoint/2010/main" val="211196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5" y="365125"/>
            <a:ext cx="6400800" cy="5676901"/>
          </a:xfrm>
        </p:spPr>
      </p:pic>
    </p:spTree>
    <p:extLst>
      <p:ext uri="{BB962C8B-B14F-4D97-AF65-F5344CB8AC3E}">
        <p14:creationId xmlns:p14="http://schemas.microsoft.com/office/powerpoint/2010/main" val="86105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5" y="365125"/>
            <a:ext cx="6400799" cy="5811838"/>
          </a:xfrm>
        </p:spPr>
      </p:pic>
    </p:spTree>
    <p:extLst>
      <p:ext uri="{BB962C8B-B14F-4D97-AF65-F5344CB8AC3E}">
        <p14:creationId xmlns:p14="http://schemas.microsoft.com/office/powerpoint/2010/main" val="100148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12" y="365125"/>
            <a:ext cx="6373906" cy="5811838"/>
          </a:xfrm>
        </p:spPr>
      </p:pic>
    </p:spTree>
    <p:extLst>
      <p:ext uri="{BB962C8B-B14F-4D97-AF65-F5344CB8AC3E}">
        <p14:creationId xmlns:p14="http://schemas.microsoft.com/office/powerpoint/2010/main" val="48257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5" y="365125"/>
            <a:ext cx="6400799" cy="5811838"/>
          </a:xfrm>
        </p:spPr>
      </p:pic>
    </p:spTree>
    <p:extLst>
      <p:ext uri="{BB962C8B-B14F-4D97-AF65-F5344CB8AC3E}">
        <p14:creationId xmlns:p14="http://schemas.microsoft.com/office/powerpoint/2010/main" val="374086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6" y="365125"/>
            <a:ext cx="6414246" cy="5811838"/>
          </a:xfrm>
        </p:spPr>
      </p:pic>
    </p:spTree>
    <p:extLst>
      <p:ext uri="{BB962C8B-B14F-4D97-AF65-F5344CB8AC3E}">
        <p14:creationId xmlns:p14="http://schemas.microsoft.com/office/powerpoint/2010/main" val="301875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5" y="365125"/>
            <a:ext cx="6400799" cy="5811838"/>
          </a:xfrm>
        </p:spPr>
      </p:pic>
    </p:spTree>
    <p:extLst>
      <p:ext uri="{BB962C8B-B14F-4D97-AF65-F5344CB8AC3E}">
        <p14:creationId xmlns:p14="http://schemas.microsoft.com/office/powerpoint/2010/main" val="107548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5" y="365125"/>
            <a:ext cx="6400799" cy="5811838"/>
          </a:xfrm>
        </p:spPr>
      </p:pic>
    </p:spTree>
    <p:extLst>
      <p:ext uri="{BB962C8B-B14F-4D97-AF65-F5344CB8AC3E}">
        <p14:creationId xmlns:p14="http://schemas.microsoft.com/office/powerpoint/2010/main" val="12723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811" y="365125"/>
            <a:ext cx="7301753" cy="5811838"/>
          </a:xfrm>
        </p:spPr>
      </p:pic>
    </p:spTree>
    <p:extLst>
      <p:ext uri="{BB962C8B-B14F-4D97-AF65-F5344CB8AC3E}">
        <p14:creationId xmlns:p14="http://schemas.microsoft.com/office/powerpoint/2010/main" val="209405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5" y="365125"/>
            <a:ext cx="6400799" cy="5811838"/>
          </a:xfrm>
        </p:spPr>
      </p:pic>
    </p:spTree>
    <p:extLst>
      <p:ext uri="{BB962C8B-B14F-4D97-AF65-F5344CB8AC3E}">
        <p14:creationId xmlns:p14="http://schemas.microsoft.com/office/powerpoint/2010/main" val="60332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2" y="365125"/>
            <a:ext cx="7328646" cy="5811838"/>
          </a:xfrm>
        </p:spPr>
      </p:pic>
    </p:spTree>
    <p:extLst>
      <p:ext uri="{BB962C8B-B14F-4D97-AF65-F5344CB8AC3E}">
        <p14:creationId xmlns:p14="http://schemas.microsoft.com/office/powerpoint/2010/main" val="327970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1" y="365124"/>
            <a:ext cx="10972800" cy="6385299"/>
          </a:xfrm>
        </p:spPr>
      </p:pic>
    </p:spTree>
    <p:extLst>
      <p:ext uri="{BB962C8B-B14F-4D97-AF65-F5344CB8AC3E}">
        <p14:creationId xmlns:p14="http://schemas.microsoft.com/office/powerpoint/2010/main" val="398939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5" y="365125"/>
            <a:ext cx="6400799" cy="5811838"/>
          </a:xfrm>
        </p:spPr>
      </p:pic>
    </p:spTree>
    <p:extLst>
      <p:ext uri="{BB962C8B-B14F-4D97-AF65-F5344CB8AC3E}">
        <p14:creationId xmlns:p14="http://schemas.microsoft.com/office/powerpoint/2010/main" val="229340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65" y="365125"/>
            <a:ext cx="7315199" cy="5811838"/>
          </a:xfrm>
        </p:spPr>
      </p:pic>
    </p:spTree>
    <p:extLst>
      <p:ext uri="{BB962C8B-B14F-4D97-AF65-F5344CB8AC3E}">
        <p14:creationId xmlns:p14="http://schemas.microsoft.com/office/powerpoint/2010/main" val="19560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65" y="365125"/>
            <a:ext cx="7288305" cy="5811838"/>
          </a:xfrm>
        </p:spPr>
      </p:pic>
    </p:spTree>
    <p:extLst>
      <p:ext uri="{BB962C8B-B14F-4D97-AF65-F5344CB8AC3E}">
        <p14:creationId xmlns:p14="http://schemas.microsoft.com/office/powerpoint/2010/main" val="335034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17" y="365125"/>
            <a:ext cx="7328647" cy="5811838"/>
          </a:xfrm>
        </p:spPr>
      </p:pic>
    </p:spTree>
    <p:extLst>
      <p:ext uri="{BB962C8B-B14F-4D97-AF65-F5344CB8AC3E}">
        <p14:creationId xmlns:p14="http://schemas.microsoft.com/office/powerpoint/2010/main" val="160607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12" y="365125"/>
            <a:ext cx="6387353" cy="5811838"/>
          </a:xfrm>
        </p:spPr>
      </p:pic>
    </p:spTree>
    <p:extLst>
      <p:ext uri="{BB962C8B-B14F-4D97-AF65-F5344CB8AC3E}">
        <p14:creationId xmlns:p14="http://schemas.microsoft.com/office/powerpoint/2010/main" val="637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18" y="365125"/>
            <a:ext cx="7301753" cy="5811838"/>
          </a:xfrm>
        </p:spPr>
      </p:pic>
    </p:spTree>
    <p:extLst>
      <p:ext uri="{BB962C8B-B14F-4D97-AF65-F5344CB8AC3E}">
        <p14:creationId xmlns:p14="http://schemas.microsoft.com/office/powerpoint/2010/main" val="151992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5" y="365125"/>
            <a:ext cx="6400799" cy="5811838"/>
          </a:xfrm>
        </p:spPr>
      </p:pic>
    </p:spTree>
    <p:extLst>
      <p:ext uri="{BB962C8B-B14F-4D97-AF65-F5344CB8AC3E}">
        <p14:creationId xmlns:p14="http://schemas.microsoft.com/office/powerpoint/2010/main" val="168981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5" y="365125"/>
            <a:ext cx="6400799" cy="5811838"/>
          </a:xfrm>
        </p:spPr>
      </p:pic>
    </p:spTree>
    <p:extLst>
      <p:ext uri="{BB962C8B-B14F-4D97-AF65-F5344CB8AC3E}">
        <p14:creationId xmlns:p14="http://schemas.microsoft.com/office/powerpoint/2010/main" val="95616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5" y="365125"/>
            <a:ext cx="6400799" cy="5811838"/>
          </a:xfrm>
        </p:spPr>
      </p:pic>
    </p:spTree>
    <p:extLst>
      <p:ext uri="{BB962C8B-B14F-4D97-AF65-F5344CB8AC3E}">
        <p14:creationId xmlns:p14="http://schemas.microsoft.com/office/powerpoint/2010/main" val="26559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12" y="365125"/>
            <a:ext cx="6400800" cy="5811838"/>
          </a:xfrm>
        </p:spPr>
      </p:pic>
    </p:spTree>
    <p:extLst>
      <p:ext uri="{BB962C8B-B14F-4D97-AF65-F5344CB8AC3E}">
        <p14:creationId xmlns:p14="http://schemas.microsoft.com/office/powerpoint/2010/main" val="62162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118" y="365125"/>
            <a:ext cx="6441141" cy="5811838"/>
          </a:xfrm>
        </p:spPr>
      </p:pic>
    </p:spTree>
    <p:extLst>
      <p:ext uri="{BB962C8B-B14F-4D97-AF65-F5344CB8AC3E}">
        <p14:creationId xmlns:p14="http://schemas.microsoft.com/office/powerpoint/2010/main" val="155613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6" y="365125"/>
            <a:ext cx="6414246" cy="5811838"/>
          </a:xfrm>
        </p:spPr>
      </p:pic>
    </p:spTree>
    <p:extLst>
      <p:ext uri="{BB962C8B-B14F-4D97-AF65-F5344CB8AC3E}">
        <p14:creationId xmlns:p14="http://schemas.microsoft.com/office/powerpoint/2010/main" val="7260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118" y="365125"/>
            <a:ext cx="6427694" cy="5811838"/>
          </a:xfrm>
        </p:spPr>
      </p:pic>
    </p:spTree>
    <p:extLst>
      <p:ext uri="{BB962C8B-B14F-4D97-AF65-F5344CB8AC3E}">
        <p14:creationId xmlns:p14="http://schemas.microsoft.com/office/powerpoint/2010/main" val="100263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6" y="365125"/>
            <a:ext cx="6387352" cy="5811838"/>
          </a:xfrm>
        </p:spPr>
      </p:pic>
    </p:spTree>
    <p:extLst>
      <p:ext uri="{BB962C8B-B14F-4D97-AF65-F5344CB8AC3E}">
        <p14:creationId xmlns:p14="http://schemas.microsoft.com/office/powerpoint/2010/main" val="175888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5" y="365125"/>
            <a:ext cx="6400799" cy="5811838"/>
          </a:xfrm>
        </p:spPr>
      </p:pic>
    </p:spTree>
    <p:extLst>
      <p:ext uri="{BB962C8B-B14F-4D97-AF65-F5344CB8AC3E}">
        <p14:creationId xmlns:p14="http://schemas.microsoft.com/office/powerpoint/2010/main" val="34556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118" y="365125"/>
            <a:ext cx="6414247" cy="5811838"/>
          </a:xfrm>
        </p:spPr>
      </p:pic>
    </p:spTree>
    <p:extLst>
      <p:ext uri="{BB962C8B-B14F-4D97-AF65-F5344CB8AC3E}">
        <p14:creationId xmlns:p14="http://schemas.microsoft.com/office/powerpoint/2010/main" val="44777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1" y="365125"/>
            <a:ext cx="7355541" cy="5811838"/>
          </a:xfrm>
        </p:spPr>
      </p:pic>
    </p:spTree>
    <p:extLst>
      <p:ext uri="{BB962C8B-B14F-4D97-AF65-F5344CB8AC3E}">
        <p14:creationId xmlns:p14="http://schemas.microsoft.com/office/powerpoint/2010/main" val="255828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2" y="365125"/>
            <a:ext cx="7328646" cy="5811838"/>
          </a:xfrm>
        </p:spPr>
      </p:pic>
    </p:spTree>
    <p:extLst>
      <p:ext uri="{BB962C8B-B14F-4D97-AF65-F5344CB8AC3E}">
        <p14:creationId xmlns:p14="http://schemas.microsoft.com/office/powerpoint/2010/main" val="368279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12" y="365125"/>
            <a:ext cx="6400800" cy="5811838"/>
          </a:xfrm>
        </p:spPr>
      </p:pic>
    </p:spTree>
    <p:extLst>
      <p:ext uri="{BB962C8B-B14F-4D97-AF65-F5344CB8AC3E}">
        <p14:creationId xmlns:p14="http://schemas.microsoft.com/office/powerpoint/2010/main" val="201659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5" y="365125"/>
            <a:ext cx="6400799" cy="5811838"/>
          </a:xfrm>
        </p:spPr>
      </p:pic>
    </p:spTree>
    <p:extLst>
      <p:ext uri="{BB962C8B-B14F-4D97-AF65-F5344CB8AC3E}">
        <p14:creationId xmlns:p14="http://schemas.microsoft.com/office/powerpoint/2010/main" val="120521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118" y="365125"/>
            <a:ext cx="6414247" cy="5811838"/>
          </a:xfrm>
        </p:spPr>
      </p:pic>
    </p:spTree>
    <p:extLst>
      <p:ext uri="{BB962C8B-B14F-4D97-AF65-F5344CB8AC3E}">
        <p14:creationId xmlns:p14="http://schemas.microsoft.com/office/powerpoint/2010/main" val="64505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118" y="365125"/>
            <a:ext cx="6427694" cy="5811838"/>
          </a:xfrm>
        </p:spPr>
      </p:pic>
    </p:spTree>
    <p:extLst>
      <p:ext uri="{BB962C8B-B14F-4D97-AF65-F5344CB8AC3E}">
        <p14:creationId xmlns:p14="http://schemas.microsoft.com/office/powerpoint/2010/main" val="90132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5" y="365125"/>
            <a:ext cx="6400799" cy="5811838"/>
          </a:xfrm>
        </p:spPr>
      </p:pic>
    </p:spTree>
    <p:extLst>
      <p:ext uri="{BB962C8B-B14F-4D97-AF65-F5344CB8AC3E}">
        <p14:creationId xmlns:p14="http://schemas.microsoft.com/office/powerpoint/2010/main" val="31640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6" y="365125"/>
            <a:ext cx="6387352" cy="5811838"/>
          </a:xfrm>
        </p:spPr>
      </p:pic>
    </p:spTree>
    <p:extLst>
      <p:ext uri="{BB962C8B-B14F-4D97-AF65-F5344CB8AC3E}">
        <p14:creationId xmlns:p14="http://schemas.microsoft.com/office/powerpoint/2010/main" val="37499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118" y="365125"/>
            <a:ext cx="6414247" cy="5811838"/>
          </a:xfrm>
        </p:spPr>
      </p:pic>
    </p:spTree>
    <p:extLst>
      <p:ext uri="{BB962C8B-B14F-4D97-AF65-F5344CB8AC3E}">
        <p14:creationId xmlns:p14="http://schemas.microsoft.com/office/powerpoint/2010/main" val="27063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118" y="365125"/>
            <a:ext cx="6414247" cy="5811838"/>
          </a:xfrm>
        </p:spPr>
      </p:pic>
    </p:spTree>
    <p:extLst>
      <p:ext uri="{BB962C8B-B14F-4D97-AF65-F5344CB8AC3E}">
        <p14:creationId xmlns:p14="http://schemas.microsoft.com/office/powerpoint/2010/main" val="93221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5" y="365125"/>
            <a:ext cx="6400799" cy="5811838"/>
          </a:xfrm>
        </p:spPr>
      </p:pic>
    </p:spTree>
    <p:extLst>
      <p:ext uri="{BB962C8B-B14F-4D97-AF65-F5344CB8AC3E}">
        <p14:creationId xmlns:p14="http://schemas.microsoft.com/office/powerpoint/2010/main" val="391106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18" y="365125"/>
            <a:ext cx="7315200" cy="5811838"/>
          </a:xfrm>
        </p:spPr>
      </p:pic>
    </p:spTree>
    <p:extLst>
      <p:ext uri="{BB962C8B-B14F-4D97-AF65-F5344CB8AC3E}">
        <p14:creationId xmlns:p14="http://schemas.microsoft.com/office/powerpoint/2010/main" val="125169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6" y="365125"/>
            <a:ext cx="6414246" cy="5811838"/>
          </a:xfrm>
        </p:spPr>
      </p:pic>
    </p:spTree>
    <p:extLst>
      <p:ext uri="{BB962C8B-B14F-4D97-AF65-F5344CB8AC3E}">
        <p14:creationId xmlns:p14="http://schemas.microsoft.com/office/powerpoint/2010/main" val="219492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812" y="365125"/>
            <a:ext cx="7328647" cy="5811838"/>
          </a:xfrm>
        </p:spPr>
      </p:pic>
    </p:spTree>
    <p:extLst>
      <p:ext uri="{BB962C8B-B14F-4D97-AF65-F5344CB8AC3E}">
        <p14:creationId xmlns:p14="http://schemas.microsoft.com/office/powerpoint/2010/main" val="94081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18" y="365125"/>
            <a:ext cx="7315200" cy="5811838"/>
          </a:xfrm>
        </p:spPr>
      </p:pic>
    </p:spTree>
    <p:extLst>
      <p:ext uri="{BB962C8B-B14F-4D97-AF65-F5344CB8AC3E}">
        <p14:creationId xmlns:p14="http://schemas.microsoft.com/office/powerpoint/2010/main" val="218468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65" y="365125"/>
            <a:ext cx="7301753" cy="5811838"/>
          </a:xfrm>
        </p:spPr>
      </p:pic>
    </p:spTree>
    <p:extLst>
      <p:ext uri="{BB962C8B-B14F-4D97-AF65-F5344CB8AC3E}">
        <p14:creationId xmlns:p14="http://schemas.microsoft.com/office/powerpoint/2010/main" val="399014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5" y="365125"/>
            <a:ext cx="6400799" cy="5811838"/>
          </a:xfrm>
        </p:spPr>
      </p:pic>
    </p:spTree>
    <p:extLst>
      <p:ext uri="{BB962C8B-B14F-4D97-AF65-F5344CB8AC3E}">
        <p14:creationId xmlns:p14="http://schemas.microsoft.com/office/powerpoint/2010/main" val="319396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118" y="365126"/>
            <a:ext cx="6400800" cy="5811838"/>
          </a:xfrm>
        </p:spPr>
      </p:pic>
    </p:spTree>
    <p:extLst>
      <p:ext uri="{BB962C8B-B14F-4D97-AF65-F5344CB8AC3E}">
        <p14:creationId xmlns:p14="http://schemas.microsoft.com/office/powerpoint/2010/main" val="4047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6" y="365125"/>
            <a:ext cx="6387352" cy="5811838"/>
          </a:xfrm>
        </p:spPr>
      </p:pic>
    </p:spTree>
    <p:extLst>
      <p:ext uri="{BB962C8B-B14F-4D97-AF65-F5344CB8AC3E}">
        <p14:creationId xmlns:p14="http://schemas.microsoft.com/office/powerpoint/2010/main" val="312778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12" y="365125"/>
            <a:ext cx="6373906" cy="5811838"/>
          </a:xfrm>
        </p:spPr>
      </p:pic>
    </p:spTree>
    <p:extLst>
      <p:ext uri="{BB962C8B-B14F-4D97-AF65-F5344CB8AC3E}">
        <p14:creationId xmlns:p14="http://schemas.microsoft.com/office/powerpoint/2010/main" val="302170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872" y="365125"/>
            <a:ext cx="5513294" cy="5811838"/>
          </a:xfrm>
        </p:spPr>
      </p:pic>
    </p:spTree>
    <p:extLst>
      <p:ext uri="{BB962C8B-B14F-4D97-AF65-F5344CB8AC3E}">
        <p14:creationId xmlns:p14="http://schemas.microsoft.com/office/powerpoint/2010/main" val="302464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6" y="365125"/>
            <a:ext cx="6387352" cy="5811838"/>
          </a:xfrm>
        </p:spPr>
      </p:pic>
    </p:spTree>
    <p:extLst>
      <p:ext uri="{BB962C8B-B14F-4D97-AF65-F5344CB8AC3E}">
        <p14:creationId xmlns:p14="http://schemas.microsoft.com/office/powerpoint/2010/main" val="304196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1" y="365125"/>
            <a:ext cx="7315199" cy="5811838"/>
          </a:xfrm>
        </p:spPr>
      </p:pic>
    </p:spTree>
    <p:extLst>
      <p:ext uri="{BB962C8B-B14F-4D97-AF65-F5344CB8AC3E}">
        <p14:creationId xmlns:p14="http://schemas.microsoft.com/office/powerpoint/2010/main" val="361164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6" y="365125"/>
            <a:ext cx="6414246" cy="5811838"/>
          </a:xfrm>
        </p:spPr>
      </p:pic>
    </p:spTree>
    <p:extLst>
      <p:ext uri="{BB962C8B-B14F-4D97-AF65-F5344CB8AC3E}">
        <p14:creationId xmlns:p14="http://schemas.microsoft.com/office/powerpoint/2010/main" val="293855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65" y="365125"/>
            <a:ext cx="7328647" cy="5811838"/>
          </a:xfrm>
        </p:spPr>
      </p:pic>
    </p:spTree>
    <p:extLst>
      <p:ext uri="{BB962C8B-B14F-4D97-AF65-F5344CB8AC3E}">
        <p14:creationId xmlns:p14="http://schemas.microsoft.com/office/powerpoint/2010/main" val="287730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118" y="365125"/>
            <a:ext cx="6427694" cy="5811838"/>
          </a:xfrm>
        </p:spPr>
      </p:pic>
    </p:spTree>
    <p:extLst>
      <p:ext uri="{BB962C8B-B14F-4D97-AF65-F5344CB8AC3E}">
        <p14:creationId xmlns:p14="http://schemas.microsoft.com/office/powerpoint/2010/main" val="200554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812" y="365125"/>
            <a:ext cx="7301753" cy="5811838"/>
          </a:xfrm>
        </p:spPr>
      </p:pic>
    </p:spTree>
    <p:extLst>
      <p:ext uri="{BB962C8B-B14F-4D97-AF65-F5344CB8AC3E}">
        <p14:creationId xmlns:p14="http://schemas.microsoft.com/office/powerpoint/2010/main" val="283964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6" y="365125"/>
            <a:ext cx="6414246" cy="5811838"/>
          </a:xfrm>
        </p:spPr>
      </p:pic>
    </p:spTree>
    <p:extLst>
      <p:ext uri="{BB962C8B-B14F-4D97-AF65-F5344CB8AC3E}">
        <p14:creationId xmlns:p14="http://schemas.microsoft.com/office/powerpoint/2010/main" val="249438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66" y="365125"/>
            <a:ext cx="7301752" cy="5811838"/>
          </a:xfrm>
        </p:spPr>
      </p:pic>
    </p:spTree>
    <p:extLst>
      <p:ext uri="{BB962C8B-B14F-4D97-AF65-F5344CB8AC3E}">
        <p14:creationId xmlns:p14="http://schemas.microsoft.com/office/powerpoint/2010/main" val="160937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97889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18" y="297889"/>
            <a:ext cx="7328647" cy="5879074"/>
          </a:xfrm>
        </p:spPr>
      </p:pic>
    </p:spTree>
    <p:extLst>
      <p:ext uri="{BB962C8B-B14F-4D97-AF65-F5344CB8AC3E}">
        <p14:creationId xmlns:p14="http://schemas.microsoft.com/office/powerpoint/2010/main" val="7316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66" y="365125"/>
            <a:ext cx="7301752" cy="5811838"/>
          </a:xfrm>
        </p:spPr>
      </p:pic>
    </p:spTree>
    <p:extLst>
      <p:ext uri="{BB962C8B-B14F-4D97-AF65-F5344CB8AC3E}">
        <p14:creationId xmlns:p14="http://schemas.microsoft.com/office/powerpoint/2010/main" val="59787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66" y="365125"/>
            <a:ext cx="7301752" cy="5811838"/>
          </a:xfrm>
        </p:spPr>
      </p:pic>
    </p:spTree>
    <p:extLst>
      <p:ext uri="{BB962C8B-B14F-4D97-AF65-F5344CB8AC3E}">
        <p14:creationId xmlns:p14="http://schemas.microsoft.com/office/powerpoint/2010/main" val="177141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1" y="365125"/>
            <a:ext cx="7315199" cy="5811838"/>
          </a:xfrm>
        </p:spPr>
      </p:pic>
    </p:spTree>
    <p:extLst>
      <p:ext uri="{BB962C8B-B14F-4D97-AF65-F5344CB8AC3E}">
        <p14:creationId xmlns:p14="http://schemas.microsoft.com/office/powerpoint/2010/main" val="401331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1" y="365125"/>
            <a:ext cx="7355541" cy="5811838"/>
          </a:xfrm>
        </p:spPr>
      </p:pic>
    </p:spTree>
    <p:extLst>
      <p:ext uri="{BB962C8B-B14F-4D97-AF65-F5344CB8AC3E}">
        <p14:creationId xmlns:p14="http://schemas.microsoft.com/office/powerpoint/2010/main" val="41755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65" y="365125"/>
            <a:ext cx="7288305" cy="5811838"/>
          </a:xfrm>
        </p:spPr>
      </p:pic>
    </p:spTree>
    <p:extLst>
      <p:ext uri="{BB962C8B-B14F-4D97-AF65-F5344CB8AC3E}">
        <p14:creationId xmlns:p14="http://schemas.microsoft.com/office/powerpoint/2010/main" val="110267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65" y="365125"/>
            <a:ext cx="7315199" cy="5811838"/>
          </a:xfrm>
        </p:spPr>
      </p:pic>
    </p:spTree>
    <p:extLst>
      <p:ext uri="{BB962C8B-B14F-4D97-AF65-F5344CB8AC3E}">
        <p14:creationId xmlns:p14="http://schemas.microsoft.com/office/powerpoint/2010/main" val="42687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66" y="365125"/>
            <a:ext cx="7328646" cy="5811838"/>
          </a:xfrm>
        </p:spPr>
      </p:pic>
    </p:spTree>
    <p:extLst>
      <p:ext uri="{BB962C8B-B14F-4D97-AF65-F5344CB8AC3E}">
        <p14:creationId xmlns:p14="http://schemas.microsoft.com/office/powerpoint/2010/main" val="248556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18" y="365125"/>
            <a:ext cx="7328647" cy="5811838"/>
          </a:xfrm>
        </p:spPr>
      </p:pic>
    </p:spTree>
    <p:extLst>
      <p:ext uri="{BB962C8B-B14F-4D97-AF65-F5344CB8AC3E}">
        <p14:creationId xmlns:p14="http://schemas.microsoft.com/office/powerpoint/2010/main" val="6886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812" y="365125"/>
            <a:ext cx="7301753" cy="5811838"/>
          </a:xfrm>
        </p:spPr>
      </p:pic>
    </p:spTree>
    <p:extLst>
      <p:ext uri="{BB962C8B-B14F-4D97-AF65-F5344CB8AC3E}">
        <p14:creationId xmlns:p14="http://schemas.microsoft.com/office/powerpoint/2010/main" val="188293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18" y="365125"/>
            <a:ext cx="7315200" cy="5811838"/>
          </a:xfrm>
        </p:spPr>
      </p:pic>
    </p:spTree>
    <p:extLst>
      <p:ext uri="{BB962C8B-B14F-4D97-AF65-F5344CB8AC3E}">
        <p14:creationId xmlns:p14="http://schemas.microsoft.com/office/powerpoint/2010/main" val="353361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024" y="365125"/>
            <a:ext cx="7355541" cy="5811838"/>
          </a:xfrm>
        </p:spPr>
      </p:pic>
    </p:spTree>
    <p:extLst>
      <p:ext uri="{BB962C8B-B14F-4D97-AF65-F5344CB8AC3E}">
        <p14:creationId xmlns:p14="http://schemas.microsoft.com/office/powerpoint/2010/main" val="254011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18" y="365125"/>
            <a:ext cx="7315200" cy="5811838"/>
          </a:xfrm>
        </p:spPr>
      </p:pic>
    </p:spTree>
    <p:extLst>
      <p:ext uri="{BB962C8B-B14F-4D97-AF65-F5344CB8AC3E}">
        <p14:creationId xmlns:p14="http://schemas.microsoft.com/office/powerpoint/2010/main" val="414230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18" y="365125"/>
            <a:ext cx="7274858" cy="5811838"/>
          </a:xfrm>
        </p:spPr>
      </p:pic>
    </p:spTree>
    <p:extLst>
      <p:ext uri="{BB962C8B-B14F-4D97-AF65-F5344CB8AC3E}">
        <p14:creationId xmlns:p14="http://schemas.microsoft.com/office/powerpoint/2010/main" val="140319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18" y="365125"/>
            <a:ext cx="7328647" cy="5811838"/>
          </a:xfrm>
        </p:spPr>
      </p:pic>
    </p:spTree>
    <p:extLst>
      <p:ext uri="{BB962C8B-B14F-4D97-AF65-F5344CB8AC3E}">
        <p14:creationId xmlns:p14="http://schemas.microsoft.com/office/powerpoint/2010/main" val="47040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5" y="365125"/>
            <a:ext cx="6400799" cy="5811838"/>
          </a:xfrm>
        </p:spPr>
      </p:pic>
    </p:spTree>
    <p:extLst>
      <p:ext uri="{BB962C8B-B14F-4D97-AF65-F5344CB8AC3E}">
        <p14:creationId xmlns:p14="http://schemas.microsoft.com/office/powerpoint/2010/main" val="25481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18" y="365125"/>
            <a:ext cx="7315200" cy="5811838"/>
          </a:xfrm>
        </p:spPr>
      </p:pic>
    </p:spTree>
    <p:extLst>
      <p:ext uri="{BB962C8B-B14F-4D97-AF65-F5344CB8AC3E}">
        <p14:creationId xmlns:p14="http://schemas.microsoft.com/office/powerpoint/2010/main" val="130208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812" y="365125"/>
            <a:ext cx="7301753" cy="5811838"/>
          </a:xfrm>
        </p:spPr>
      </p:pic>
    </p:spTree>
    <p:extLst>
      <p:ext uri="{BB962C8B-B14F-4D97-AF65-F5344CB8AC3E}">
        <p14:creationId xmlns:p14="http://schemas.microsoft.com/office/powerpoint/2010/main" val="365991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18" y="365125"/>
            <a:ext cx="7301753" cy="5811838"/>
          </a:xfrm>
        </p:spPr>
      </p:pic>
    </p:spTree>
    <p:extLst>
      <p:ext uri="{BB962C8B-B14F-4D97-AF65-F5344CB8AC3E}">
        <p14:creationId xmlns:p14="http://schemas.microsoft.com/office/powerpoint/2010/main" val="352660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18" y="365125"/>
            <a:ext cx="7315200" cy="5811838"/>
          </a:xfrm>
        </p:spPr>
      </p:pic>
    </p:spTree>
    <p:extLst>
      <p:ext uri="{BB962C8B-B14F-4D97-AF65-F5344CB8AC3E}">
        <p14:creationId xmlns:p14="http://schemas.microsoft.com/office/powerpoint/2010/main" val="340352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66" y="365125"/>
            <a:ext cx="7301752" cy="5811838"/>
          </a:xfrm>
        </p:spPr>
      </p:pic>
    </p:spTree>
    <p:extLst>
      <p:ext uri="{BB962C8B-B14F-4D97-AF65-F5344CB8AC3E}">
        <p14:creationId xmlns:p14="http://schemas.microsoft.com/office/powerpoint/2010/main" val="258697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1" y="365125"/>
            <a:ext cx="7342094" cy="5811838"/>
          </a:xfrm>
        </p:spPr>
      </p:pic>
    </p:spTree>
    <p:extLst>
      <p:ext uri="{BB962C8B-B14F-4D97-AF65-F5344CB8AC3E}">
        <p14:creationId xmlns:p14="http://schemas.microsoft.com/office/powerpoint/2010/main" val="30148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1" y="365125"/>
            <a:ext cx="7355541" cy="5811838"/>
          </a:xfrm>
        </p:spPr>
      </p:pic>
    </p:spTree>
    <p:extLst>
      <p:ext uri="{BB962C8B-B14F-4D97-AF65-F5344CB8AC3E}">
        <p14:creationId xmlns:p14="http://schemas.microsoft.com/office/powerpoint/2010/main" val="161315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65" y="365125"/>
            <a:ext cx="7301753" cy="5811838"/>
          </a:xfrm>
        </p:spPr>
      </p:pic>
    </p:spTree>
    <p:extLst>
      <p:ext uri="{BB962C8B-B14F-4D97-AF65-F5344CB8AC3E}">
        <p14:creationId xmlns:p14="http://schemas.microsoft.com/office/powerpoint/2010/main" val="110219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18" y="365125"/>
            <a:ext cx="7315200" cy="5811838"/>
          </a:xfrm>
        </p:spPr>
      </p:pic>
    </p:spTree>
    <p:extLst>
      <p:ext uri="{BB962C8B-B14F-4D97-AF65-F5344CB8AC3E}">
        <p14:creationId xmlns:p14="http://schemas.microsoft.com/office/powerpoint/2010/main" val="79346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17" y="365125"/>
            <a:ext cx="7301753" cy="5811838"/>
          </a:xfrm>
        </p:spPr>
      </p:pic>
    </p:spTree>
    <p:extLst>
      <p:ext uri="{BB962C8B-B14F-4D97-AF65-F5344CB8AC3E}">
        <p14:creationId xmlns:p14="http://schemas.microsoft.com/office/powerpoint/2010/main" val="200144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6" y="365125"/>
            <a:ext cx="6387352" cy="5811838"/>
          </a:xfrm>
        </p:spPr>
      </p:pic>
    </p:spTree>
    <p:extLst>
      <p:ext uri="{BB962C8B-B14F-4D97-AF65-F5344CB8AC3E}">
        <p14:creationId xmlns:p14="http://schemas.microsoft.com/office/powerpoint/2010/main" val="399503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1" y="365125"/>
            <a:ext cx="7342094" cy="5811838"/>
          </a:xfrm>
        </p:spPr>
      </p:pic>
    </p:spTree>
    <p:extLst>
      <p:ext uri="{BB962C8B-B14F-4D97-AF65-F5344CB8AC3E}">
        <p14:creationId xmlns:p14="http://schemas.microsoft.com/office/powerpoint/2010/main" val="86862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65" y="365125"/>
            <a:ext cx="7288306" cy="5811838"/>
          </a:xfrm>
        </p:spPr>
      </p:pic>
    </p:spTree>
    <p:extLst>
      <p:ext uri="{BB962C8B-B14F-4D97-AF65-F5344CB8AC3E}">
        <p14:creationId xmlns:p14="http://schemas.microsoft.com/office/powerpoint/2010/main" val="330215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65" y="365125"/>
            <a:ext cx="7315200" cy="5811838"/>
          </a:xfrm>
        </p:spPr>
      </p:pic>
    </p:spTree>
    <p:extLst>
      <p:ext uri="{BB962C8B-B14F-4D97-AF65-F5344CB8AC3E}">
        <p14:creationId xmlns:p14="http://schemas.microsoft.com/office/powerpoint/2010/main" val="282109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812" y="365125"/>
            <a:ext cx="7288306" cy="5811838"/>
          </a:xfrm>
        </p:spPr>
      </p:pic>
    </p:spTree>
    <p:extLst>
      <p:ext uri="{BB962C8B-B14F-4D97-AF65-F5344CB8AC3E}">
        <p14:creationId xmlns:p14="http://schemas.microsoft.com/office/powerpoint/2010/main" val="315148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65" y="365125"/>
            <a:ext cx="7315199" cy="5811838"/>
          </a:xfrm>
        </p:spPr>
      </p:pic>
    </p:spTree>
    <p:extLst>
      <p:ext uri="{BB962C8B-B14F-4D97-AF65-F5344CB8AC3E}">
        <p14:creationId xmlns:p14="http://schemas.microsoft.com/office/powerpoint/2010/main" val="78661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18" y="365125"/>
            <a:ext cx="7315200" cy="5811838"/>
          </a:xfrm>
        </p:spPr>
      </p:pic>
    </p:spTree>
    <p:extLst>
      <p:ext uri="{BB962C8B-B14F-4D97-AF65-F5344CB8AC3E}">
        <p14:creationId xmlns:p14="http://schemas.microsoft.com/office/powerpoint/2010/main" val="135727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1" y="365125"/>
            <a:ext cx="7315199" cy="5811838"/>
          </a:xfrm>
        </p:spPr>
      </p:pic>
    </p:spTree>
    <p:extLst>
      <p:ext uri="{BB962C8B-B14F-4D97-AF65-F5344CB8AC3E}">
        <p14:creationId xmlns:p14="http://schemas.microsoft.com/office/powerpoint/2010/main" val="355681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1" y="365125"/>
            <a:ext cx="7315199" cy="5811838"/>
          </a:xfrm>
        </p:spPr>
      </p:pic>
    </p:spTree>
    <p:extLst>
      <p:ext uri="{BB962C8B-B14F-4D97-AF65-F5344CB8AC3E}">
        <p14:creationId xmlns:p14="http://schemas.microsoft.com/office/powerpoint/2010/main" val="154280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66" y="365125"/>
            <a:ext cx="7301752" cy="5811838"/>
          </a:xfrm>
        </p:spPr>
      </p:pic>
    </p:spTree>
    <p:extLst>
      <p:ext uri="{BB962C8B-B14F-4D97-AF65-F5344CB8AC3E}">
        <p14:creationId xmlns:p14="http://schemas.microsoft.com/office/powerpoint/2010/main" val="19359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2" y="365125"/>
            <a:ext cx="7328646" cy="5811838"/>
          </a:xfrm>
        </p:spPr>
      </p:pic>
    </p:spTree>
    <p:extLst>
      <p:ext uri="{BB962C8B-B14F-4D97-AF65-F5344CB8AC3E}">
        <p14:creationId xmlns:p14="http://schemas.microsoft.com/office/powerpoint/2010/main" val="331670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8</Words>
  <Application>Microsoft Office PowerPoint</Application>
  <PresentationFormat>Widescreen</PresentationFormat>
  <Paragraphs>3</Paragraphs>
  <Slides>110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15" baseType="lpstr">
      <vt:lpstr>Andalus</vt:lpstr>
      <vt:lpstr>Arial</vt:lpstr>
      <vt:lpstr>Calibri</vt:lpstr>
      <vt:lpstr>Calibri Light</vt:lpstr>
      <vt:lpstr>Office Theme</vt:lpstr>
      <vt:lpstr>National Migrant Education Conference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Migrant Education Conference</dc:title>
  <dc:creator>Elizabeth Ochoa</dc:creator>
  <cp:lastModifiedBy>Elizabeth Ochoa</cp:lastModifiedBy>
  <cp:revision>11</cp:revision>
  <dcterms:created xsi:type="dcterms:W3CDTF">2015-05-01T14:49:15Z</dcterms:created>
  <dcterms:modified xsi:type="dcterms:W3CDTF">2015-12-10T16:44:05Z</dcterms:modified>
</cp:coreProperties>
</file>